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80" r:id="rId2"/>
    <p:sldId id="259" r:id="rId3"/>
    <p:sldId id="263" r:id="rId4"/>
    <p:sldId id="271" r:id="rId5"/>
    <p:sldId id="272" r:id="rId6"/>
    <p:sldId id="274" r:id="rId7"/>
    <p:sldId id="275" r:id="rId8"/>
    <p:sldId id="278" r:id="rId9"/>
    <p:sldId id="279" r:id="rId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A0F0"/>
    <a:srgbClr val="99CCFF"/>
    <a:srgbClr val="058DC7"/>
    <a:srgbClr val="E4F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13" autoAdjust="0"/>
    <p:restoredTop sz="94660"/>
  </p:normalViewPr>
  <p:slideViewPr>
    <p:cSldViewPr snapToGrid="0">
      <p:cViewPr varScale="1">
        <p:scale>
          <a:sx n="118" d="100"/>
          <a:sy n="118" d="100"/>
        </p:scale>
        <p:origin x="840" y="6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95366-7E48-7543-A597-EE4C7AD34978}" type="datetimeFigureOut">
              <a:rPr lang="en-US" smtClean="0"/>
              <a:t>7/4/2020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294A7-3701-634C-A9FD-3741A21632F4}" type="slidenum">
              <a:rPr lang="en-US" smtClean="0"/>
              <a:t>‹#›</a:t>
            </a:fld>
            <a:endParaRPr lang="en-US"/>
          </a:p>
        </p:txBody>
      </p:sp>
    </p:spTree>
    <p:extLst>
      <p:ext uri="{BB962C8B-B14F-4D97-AF65-F5344CB8AC3E}">
        <p14:creationId xmlns:p14="http://schemas.microsoft.com/office/powerpoint/2010/main" val="1463986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D29984-1B70-440A-8928-234493920F1C}" type="datetimeFigureOut">
              <a:rPr lang="zh-CN" altLang="en-US" smtClean="0"/>
              <a:t>2020/7/4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54D174E-B87A-4ED0-80EE-81BEAD8202D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29984-1B70-440A-8928-234493920F1C}" type="datetimeFigureOut">
              <a:rPr lang="zh-CN" altLang="en-US" smtClean="0"/>
              <a:t>2020/7/4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D174E-B87A-4ED0-80EE-81BEAD8202D3}" type="slidenum">
              <a:rPr lang="zh-CN" altLang="en-US" smtClean="0"/>
              <a:t>‹#›</a:t>
            </a:fld>
            <a:endParaRPr lang="zh-CN" altLang="en-US"/>
          </a:p>
        </p:txBody>
      </p:sp>
    </p:spTree>
    <p:extLst>
      <p:ext uri="{BB962C8B-B14F-4D97-AF65-F5344CB8AC3E}">
        <p14:creationId xmlns:p14="http://schemas.microsoft.com/office/powerpoint/2010/main" val="532498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tiff"/><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6" Type="http://schemas.openxmlformats.org/officeDocument/2006/relationships/image" Target="../media/image55.jpeg"/><Relationship Id="rId117" Type="http://schemas.openxmlformats.org/officeDocument/2006/relationships/image" Target="../media/image146.jpeg"/><Relationship Id="rId21" Type="http://schemas.openxmlformats.org/officeDocument/2006/relationships/image" Target="../media/image50.jpeg"/><Relationship Id="rId42" Type="http://schemas.openxmlformats.org/officeDocument/2006/relationships/image" Target="../media/image71.jpeg"/><Relationship Id="rId47" Type="http://schemas.openxmlformats.org/officeDocument/2006/relationships/image" Target="../media/image76.jpeg"/><Relationship Id="rId63" Type="http://schemas.openxmlformats.org/officeDocument/2006/relationships/image" Target="../media/image92.jpeg"/><Relationship Id="rId68" Type="http://schemas.openxmlformats.org/officeDocument/2006/relationships/image" Target="../media/image97.jpeg"/><Relationship Id="rId84" Type="http://schemas.openxmlformats.org/officeDocument/2006/relationships/image" Target="../media/image113.jpeg"/><Relationship Id="rId89" Type="http://schemas.openxmlformats.org/officeDocument/2006/relationships/image" Target="../media/image118.jpeg"/><Relationship Id="rId112" Type="http://schemas.openxmlformats.org/officeDocument/2006/relationships/image" Target="../media/image141.jpeg"/><Relationship Id="rId133" Type="http://schemas.openxmlformats.org/officeDocument/2006/relationships/image" Target="../media/image162.jpeg"/><Relationship Id="rId138" Type="http://schemas.openxmlformats.org/officeDocument/2006/relationships/image" Target="../media/image167.jpeg"/><Relationship Id="rId154" Type="http://schemas.openxmlformats.org/officeDocument/2006/relationships/image" Target="../media/image183.jpeg"/><Relationship Id="rId159" Type="http://schemas.openxmlformats.org/officeDocument/2006/relationships/image" Target="../media/image188.png"/><Relationship Id="rId175" Type="http://schemas.openxmlformats.org/officeDocument/2006/relationships/image" Target="../media/image204.jpeg"/><Relationship Id="rId170" Type="http://schemas.openxmlformats.org/officeDocument/2006/relationships/image" Target="../media/image199.jpeg"/><Relationship Id="rId16" Type="http://schemas.openxmlformats.org/officeDocument/2006/relationships/image" Target="../media/image45.jpeg"/><Relationship Id="rId107" Type="http://schemas.openxmlformats.org/officeDocument/2006/relationships/image" Target="../media/image136.jpeg"/><Relationship Id="rId11" Type="http://schemas.openxmlformats.org/officeDocument/2006/relationships/image" Target="../media/image40.jpeg"/><Relationship Id="rId32" Type="http://schemas.openxmlformats.org/officeDocument/2006/relationships/image" Target="../media/image61.jpeg"/><Relationship Id="rId37" Type="http://schemas.openxmlformats.org/officeDocument/2006/relationships/image" Target="../media/image66.jpeg"/><Relationship Id="rId53" Type="http://schemas.openxmlformats.org/officeDocument/2006/relationships/image" Target="../media/image82.jpeg"/><Relationship Id="rId58" Type="http://schemas.openxmlformats.org/officeDocument/2006/relationships/image" Target="../media/image87.jpeg"/><Relationship Id="rId74" Type="http://schemas.openxmlformats.org/officeDocument/2006/relationships/image" Target="../media/image103.jpeg"/><Relationship Id="rId79" Type="http://schemas.openxmlformats.org/officeDocument/2006/relationships/image" Target="../media/image108.jpeg"/><Relationship Id="rId102" Type="http://schemas.openxmlformats.org/officeDocument/2006/relationships/image" Target="../media/image131.jpeg"/><Relationship Id="rId123" Type="http://schemas.openxmlformats.org/officeDocument/2006/relationships/image" Target="../media/image152.jpeg"/><Relationship Id="rId128" Type="http://schemas.openxmlformats.org/officeDocument/2006/relationships/image" Target="../media/image157.jpeg"/><Relationship Id="rId144" Type="http://schemas.openxmlformats.org/officeDocument/2006/relationships/image" Target="../media/image173.png"/><Relationship Id="rId149" Type="http://schemas.openxmlformats.org/officeDocument/2006/relationships/image" Target="../media/image178.png"/><Relationship Id="rId5" Type="http://schemas.openxmlformats.org/officeDocument/2006/relationships/image" Target="../media/image34.jpeg"/><Relationship Id="rId90" Type="http://schemas.openxmlformats.org/officeDocument/2006/relationships/image" Target="../media/image119.jpeg"/><Relationship Id="rId95" Type="http://schemas.openxmlformats.org/officeDocument/2006/relationships/image" Target="../media/image124.jpeg"/><Relationship Id="rId160" Type="http://schemas.openxmlformats.org/officeDocument/2006/relationships/image" Target="../media/image189.jpeg"/><Relationship Id="rId165" Type="http://schemas.openxmlformats.org/officeDocument/2006/relationships/image" Target="../media/image194.png"/><Relationship Id="rId22" Type="http://schemas.openxmlformats.org/officeDocument/2006/relationships/image" Target="../media/image51.jpeg"/><Relationship Id="rId27" Type="http://schemas.openxmlformats.org/officeDocument/2006/relationships/image" Target="../media/image56.jpeg"/><Relationship Id="rId43" Type="http://schemas.openxmlformats.org/officeDocument/2006/relationships/image" Target="../media/image72.jpeg"/><Relationship Id="rId48" Type="http://schemas.openxmlformats.org/officeDocument/2006/relationships/image" Target="../media/image77.jpeg"/><Relationship Id="rId64" Type="http://schemas.openxmlformats.org/officeDocument/2006/relationships/image" Target="../media/image93.jpeg"/><Relationship Id="rId69" Type="http://schemas.openxmlformats.org/officeDocument/2006/relationships/image" Target="../media/image98.jpeg"/><Relationship Id="rId113" Type="http://schemas.openxmlformats.org/officeDocument/2006/relationships/image" Target="../media/image142.jpeg"/><Relationship Id="rId118" Type="http://schemas.openxmlformats.org/officeDocument/2006/relationships/image" Target="../media/image147.jpeg"/><Relationship Id="rId134" Type="http://schemas.openxmlformats.org/officeDocument/2006/relationships/image" Target="../media/image163.jpeg"/><Relationship Id="rId139" Type="http://schemas.openxmlformats.org/officeDocument/2006/relationships/image" Target="../media/image168.jpeg"/><Relationship Id="rId80" Type="http://schemas.openxmlformats.org/officeDocument/2006/relationships/image" Target="../media/image109.jpeg"/><Relationship Id="rId85" Type="http://schemas.openxmlformats.org/officeDocument/2006/relationships/image" Target="../media/image114.jpeg"/><Relationship Id="rId150" Type="http://schemas.openxmlformats.org/officeDocument/2006/relationships/image" Target="../media/image179.png"/><Relationship Id="rId155" Type="http://schemas.openxmlformats.org/officeDocument/2006/relationships/image" Target="../media/image184.jpeg"/><Relationship Id="rId171" Type="http://schemas.openxmlformats.org/officeDocument/2006/relationships/image" Target="../media/image200.jpeg"/><Relationship Id="rId176" Type="http://schemas.openxmlformats.org/officeDocument/2006/relationships/image" Target="../media/image6.png"/><Relationship Id="rId12" Type="http://schemas.openxmlformats.org/officeDocument/2006/relationships/image" Target="../media/image41.jpeg"/><Relationship Id="rId17" Type="http://schemas.openxmlformats.org/officeDocument/2006/relationships/image" Target="../media/image46.jpeg"/><Relationship Id="rId33" Type="http://schemas.openxmlformats.org/officeDocument/2006/relationships/image" Target="../media/image62.jpeg"/><Relationship Id="rId38" Type="http://schemas.openxmlformats.org/officeDocument/2006/relationships/image" Target="../media/image67.jpeg"/><Relationship Id="rId59" Type="http://schemas.openxmlformats.org/officeDocument/2006/relationships/image" Target="../media/image88.jpeg"/><Relationship Id="rId103" Type="http://schemas.openxmlformats.org/officeDocument/2006/relationships/image" Target="../media/image132.jpeg"/><Relationship Id="rId108" Type="http://schemas.openxmlformats.org/officeDocument/2006/relationships/image" Target="../media/image137.jpeg"/><Relationship Id="rId124" Type="http://schemas.openxmlformats.org/officeDocument/2006/relationships/image" Target="../media/image153.jpeg"/><Relationship Id="rId129" Type="http://schemas.openxmlformats.org/officeDocument/2006/relationships/image" Target="../media/image158.jpeg"/><Relationship Id="rId54" Type="http://schemas.openxmlformats.org/officeDocument/2006/relationships/image" Target="../media/image83.jpeg"/><Relationship Id="rId70" Type="http://schemas.openxmlformats.org/officeDocument/2006/relationships/image" Target="../media/image99.jpeg"/><Relationship Id="rId75" Type="http://schemas.openxmlformats.org/officeDocument/2006/relationships/image" Target="../media/image104.jpeg"/><Relationship Id="rId91" Type="http://schemas.openxmlformats.org/officeDocument/2006/relationships/image" Target="../media/image120.jpeg"/><Relationship Id="rId96" Type="http://schemas.openxmlformats.org/officeDocument/2006/relationships/image" Target="../media/image125.jpeg"/><Relationship Id="rId140" Type="http://schemas.openxmlformats.org/officeDocument/2006/relationships/image" Target="../media/image169.jpeg"/><Relationship Id="rId145" Type="http://schemas.openxmlformats.org/officeDocument/2006/relationships/image" Target="../media/image174.png"/><Relationship Id="rId161" Type="http://schemas.openxmlformats.org/officeDocument/2006/relationships/image" Target="../media/image190.png"/><Relationship Id="rId166" Type="http://schemas.openxmlformats.org/officeDocument/2006/relationships/image" Target="../media/image195.png"/><Relationship Id="rId1" Type="http://schemas.openxmlformats.org/officeDocument/2006/relationships/slideLayout" Target="../slideLayouts/slideLayout7.xml"/><Relationship Id="rId6" Type="http://schemas.openxmlformats.org/officeDocument/2006/relationships/image" Target="../media/image35.jpeg"/><Relationship Id="rId23" Type="http://schemas.openxmlformats.org/officeDocument/2006/relationships/image" Target="../media/image52.jpeg"/><Relationship Id="rId28" Type="http://schemas.openxmlformats.org/officeDocument/2006/relationships/image" Target="../media/image57.jpeg"/><Relationship Id="rId49" Type="http://schemas.openxmlformats.org/officeDocument/2006/relationships/image" Target="../media/image78.jpeg"/><Relationship Id="rId114" Type="http://schemas.openxmlformats.org/officeDocument/2006/relationships/image" Target="../media/image143.jpeg"/><Relationship Id="rId119" Type="http://schemas.openxmlformats.org/officeDocument/2006/relationships/image" Target="../media/image148.jpeg"/><Relationship Id="rId10" Type="http://schemas.openxmlformats.org/officeDocument/2006/relationships/image" Target="../media/image39.jpeg"/><Relationship Id="rId31" Type="http://schemas.openxmlformats.org/officeDocument/2006/relationships/image" Target="../media/image60.jpeg"/><Relationship Id="rId44" Type="http://schemas.openxmlformats.org/officeDocument/2006/relationships/image" Target="../media/image73.jpeg"/><Relationship Id="rId52" Type="http://schemas.openxmlformats.org/officeDocument/2006/relationships/image" Target="../media/image81.jpeg"/><Relationship Id="rId60" Type="http://schemas.openxmlformats.org/officeDocument/2006/relationships/image" Target="../media/image89.jpeg"/><Relationship Id="rId65" Type="http://schemas.openxmlformats.org/officeDocument/2006/relationships/image" Target="../media/image94.jpeg"/><Relationship Id="rId73" Type="http://schemas.openxmlformats.org/officeDocument/2006/relationships/image" Target="../media/image102.jpeg"/><Relationship Id="rId78" Type="http://schemas.openxmlformats.org/officeDocument/2006/relationships/image" Target="../media/image107.jpeg"/><Relationship Id="rId81" Type="http://schemas.openxmlformats.org/officeDocument/2006/relationships/image" Target="../media/image110.jpeg"/><Relationship Id="rId86" Type="http://schemas.openxmlformats.org/officeDocument/2006/relationships/image" Target="../media/image115.jpeg"/><Relationship Id="rId94" Type="http://schemas.openxmlformats.org/officeDocument/2006/relationships/image" Target="../media/image123.jpeg"/><Relationship Id="rId99" Type="http://schemas.openxmlformats.org/officeDocument/2006/relationships/image" Target="../media/image128.jpeg"/><Relationship Id="rId101" Type="http://schemas.openxmlformats.org/officeDocument/2006/relationships/image" Target="../media/image130.jpeg"/><Relationship Id="rId122" Type="http://schemas.openxmlformats.org/officeDocument/2006/relationships/image" Target="../media/image151.jpeg"/><Relationship Id="rId130" Type="http://schemas.openxmlformats.org/officeDocument/2006/relationships/image" Target="../media/image159.jpeg"/><Relationship Id="rId135" Type="http://schemas.openxmlformats.org/officeDocument/2006/relationships/image" Target="../media/image164.jpeg"/><Relationship Id="rId143" Type="http://schemas.openxmlformats.org/officeDocument/2006/relationships/image" Target="../media/image172.jpeg"/><Relationship Id="rId148" Type="http://schemas.openxmlformats.org/officeDocument/2006/relationships/image" Target="../media/image177.png"/><Relationship Id="rId151" Type="http://schemas.openxmlformats.org/officeDocument/2006/relationships/image" Target="../media/image180.png"/><Relationship Id="rId156" Type="http://schemas.openxmlformats.org/officeDocument/2006/relationships/image" Target="../media/image185.png"/><Relationship Id="rId164" Type="http://schemas.openxmlformats.org/officeDocument/2006/relationships/image" Target="../media/image193.png"/><Relationship Id="rId169" Type="http://schemas.openxmlformats.org/officeDocument/2006/relationships/image" Target="../media/image198.jpeg"/><Relationship Id="rId4" Type="http://schemas.openxmlformats.org/officeDocument/2006/relationships/image" Target="../media/image33.jpeg"/><Relationship Id="rId9" Type="http://schemas.openxmlformats.org/officeDocument/2006/relationships/image" Target="../media/image38.jpeg"/><Relationship Id="rId172" Type="http://schemas.openxmlformats.org/officeDocument/2006/relationships/image" Target="../media/image201.jpeg"/><Relationship Id="rId13" Type="http://schemas.openxmlformats.org/officeDocument/2006/relationships/image" Target="../media/image42.jpeg"/><Relationship Id="rId18" Type="http://schemas.openxmlformats.org/officeDocument/2006/relationships/image" Target="../media/image47.jpeg"/><Relationship Id="rId39" Type="http://schemas.openxmlformats.org/officeDocument/2006/relationships/image" Target="../media/image68.jpeg"/><Relationship Id="rId109" Type="http://schemas.openxmlformats.org/officeDocument/2006/relationships/image" Target="../media/image138.jpeg"/><Relationship Id="rId34" Type="http://schemas.openxmlformats.org/officeDocument/2006/relationships/image" Target="../media/image63.jpeg"/><Relationship Id="rId50" Type="http://schemas.openxmlformats.org/officeDocument/2006/relationships/image" Target="../media/image79.jpeg"/><Relationship Id="rId55" Type="http://schemas.openxmlformats.org/officeDocument/2006/relationships/image" Target="../media/image84.jpeg"/><Relationship Id="rId76" Type="http://schemas.openxmlformats.org/officeDocument/2006/relationships/image" Target="../media/image105.jpeg"/><Relationship Id="rId97" Type="http://schemas.openxmlformats.org/officeDocument/2006/relationships/image" Target="../media/image126.jpeg"/><Relationship Id="rId104" Type="http://schemas.openxmlformats.org/officeDocument/2006/relationships/image" Target="../media/image133.jpeg"/><Relationship Id="rId120" Type="http://schemas.openxmlformats.org/officeDocument/2006/relationships/image" Target="../media/image149.jpeg"/><Relationship Id="rId125" Type="http://schemas.openxmlformats.org/officeDocument/2006/relationships/image" Target="../media/image154.jpeg"/><Relationship Id="rId141" Type="http://schemas.openxmlformats.org/officeDocument/2006/relationships/image" Target="../media/image170.jpeg"/><Relationship Id="rId146" Type="http://schemas.openxmlformats.org/officeDocument/2006/relationships/image" Target="../media/image175.png"/><Relationship Id="rId167" Type="http://schemas.openxmlformats.org/officeDocument/2006/relationships/image" Target="../media/image196.jpeg"/><Relationship Id="rId7" Type="http://schemas.openxmlformats.org/officeDocument/2006/relationships/image" Target="../media/image36.jpeg"/><Relationship Id="rId71" Type="http://schemas.openxmlformats.org/officeDocument/2006/relationships/image" Target="../media/image100.jpeg"/><Relationship Id="rId92" Type="http://schemas.openxmlformats.org/officeDocument/2006/relationships/image" Target="../media/image121.jpeg"/><Relationship Id="rId162" Type="http://schemas.openxmlformats.org/officeDocument/2006/relationships/image" Target="../media/image191.png"/><Relationship Id="rId2" Type="http://schemas.openxmlformats.org/officeDocument/2006/relationships/image" Target="../media/image31.jpeg"/><Relationship Id="rId29" Type="http://schemas.openxmlformats.org/officeDocument/2006/relationships/image" Target="../media/image58.jpeg"/><Relationship Id="rId24" Type="http://schemas.openxmlformats.org/officeDocument/2006/relationships/image" Target="../media/image53.jpeg"/><Relationship Id="rId40" Type="http://schemas.openxmlformats.org/officeDocument/2006/relationships/image" Target="../media/image69.jpeg"/><Relationship Id="rId45" Type="http://schemas.openxmlformats.org/officeDocument/2006/relationships/image" Target="../media/image74.jpeg"/><Relationship Id="rId66" Type="http://schemas.openxmlformats.org/officeDocument/2006/relationships/image" Target="../media/image95.jpeg"/><Relationship Id="rId87" Type="http://schemas.openxmlformats.org/officeDocument/2006/relationships/image" Target="../media/image116.jpeg"/><Relationship Id="rId110" Type="http://schemas.openxmlformats.org/officeDocument/2006/relationships/image" Target="../media/image139.jpeg"/><Relationship Id="rId115" Type="http://schemas.openxmlformats.org/officeDocument/2006/relationships/image" Target="../media/image144.jpeg"/><Relationship Id="rId131" Type="http://schemas.openxmlformats.org/officeDocument/2006/relationships/image" Target="../media/image160.jpeg"/><Relationship Id="rId136" Type="http://schemas.openxmlformats.org/officeDocument/2006/relationships/image" Target="../media/image165.jpeg"/><Relationship Id="rId157" Type="http://schemas.openxmlformats.org/officeDocument/2006/relationships/image" Target="../media/image186.png"/><Relationship Id="rId61" Type="http://schemas.openxmlformats.org/officeDocument/2006/relationships/image" Target="../media/image90.jpeg"/><Relationship Id="rId82" Type="http://schemas.openxmlformats.org/officeDocument/2006/relationships/image" Target="../media/image111.jpeg"/><Relationship Id="rId152" Type="http://schemas.openxmlformats.org/officeDocument/2006/relationships/image" Target="../media/image181.png"/><Relationship Id="rId173" Type="http://schemas.openxmlformats.org/officeDocument/2006/relationships/image" Target="../media/image202.jpeg"/><Relationship Id="rId19" Type="http://schemas.openxmlformats.org/officeDocument/2006/relationships/image" Target="../media/image48.jpeg"/><Relationship Id="rId14" Type="http://schemas.openxmlformats.org/officeDocument/2006/relationships/image" Target="../media/image43.jpeg"/><Relationship Id="rId30" Type="http://schemas.openxmlformats.org/officeDocument/2006/relationships/image" Target="../media/image59.jpeg"/><Relationship Id="rId35" Type="http://schemas.openxmlformats.org/officeDocument/2006/relationships/image" Target="../media/image64.jpeg"/><Relationship Id="rId56" Type="http://schemas.openxmlformats.org/officeDocument/2006/relationships/image" Target="../media/image85.jpeg"/><Relationship Id="rId77" Type="http://schemas.openxmlformats.org/officeDocument/2006/relationships/image" Target="../media/image106.jpeg"/><Relationship Id="rId100" Type="http://schemas.openxmlformats.org/officeDocument/2006/relationships/image" Target="../media/image129.jpeg"/><Relationship Id="rId105" Type="http://schemas.openxmlformats.org/officeDocument/2006/relationships/image" Target="../media/image134.jpeg"/><Relationship Id="rId126" Type="http://schemas.openxmlformats.org/officeDocument/2006/relationships/image" Target="../media/image155.jpeg"/><Relationship Id="rId147" Type="http://schemas.openxmlformats.org/officeDocument/2006/relationships/image" Target="../media/image176.png"/><Relationship Id="rId168" Type="http://schemas.openxmlformats.org/officeDocument/2006/relationships/image" Target="../media/image197.jpeg"/><Relationship Id="rId8" Type="http://schemas.openxmlformats.org/officeDocument/2006/relationships/image" Target="../media/image37.jpeg"/><Relationship Id="rId51" Type="http://schemas.openxmlformats.org/officeDocument/2006/relationships/image" Target="../media/image80.jpeg"/><Relationship Id="rId72" Type="http://schemas.openxmlformats.org/officeDocument/2006/relationships/image" Target="../media/image101.jpeg"/><Relationship Id="rId93" Type="http://schemas.openxmlformats.org/officeDocument/2006/relationships/image" Target="../media/image122.jpeg"/><Relationship Id="rId98" Type="http://schemas.openxmlformats.org/officeDocument/2006/relationships/image" Target="../media/image127.jpeg"/><Relationship Id="rId121" Type="http://schemas.openxmlformats.org/officeDocument/2006/relationships/image" Target="../media/image150.jpeg"/><Relationship Id="rId142" Type="http://schemas.openxmlformats.org/officeDocument/2006/relationships/image" Target="../media/image171.jpeg"/><Relationship Id="rId163" Type="http://schemas.openxmlformats.org/officeDocument/2006/relationships/image" Target="../media/image192.jpeg"/><Relationship Id="rId3" Type="http://schemas.openxmlformats.org/officeDocument/2006/relationships/image" Target="../media/image32.jpeg"/><Relationship Id="rId25" Type="http://schemas.openxmlformats.org/officeDocument/2006/relationships/image" Target="../media/image54.jpeg"/><Relationship Id="rId46" Type="http://schemas.openxmlformats.org/officeDocument/2006/relationships/image" Target="../media/image75.jpeg"/><Relationship Id="rId67" Type="http://schemas.openxmlformats.org/officeDocument/2006/relationships/image" Target="../media/image96.jpeg"/><Relationship Id="rId116" Type="http://schemas.openxmlformats.org/officeDocument/2006/relationships/image" Target="../media/image145.jpeg"/><Relationship Id="rId137" Type="http://schemas.openxmlformats.org/officeDocument/2006/relationships/image" Target="../media/image166.jpeg"/><Relationship Id="rId158" Type="http://schemas.openxmlformats.org/officeDocument/2006/relationships/image" Target="../media/image187.png"/><Relationship Id="rId20" Type="http://schemas.openxmlformats.org/officeDocument/2006/relationships/image" Target="../media/image49.jpeg"/><Relationship Id="rId41" Type="http://schemas.openxmlformats.org/officeDocument/2006/relationships/image" Target="../media/image70.jpeg"/><Relationship Id="rId62" Type="http://schemas.openxmlformats.org/officeDocument/2006/relationships/image" Target="../media/image91.jpeg"/><Relationship Id="rId83" Type="http://schemas.openxmlformats.org/officeDocument/2006/relationships/image" Target="../media/image112.jpeg"/><Relationship Id="rId88" Type="http://schemas.openxmlformats.org/officeDocument/2006/relationships/image" Target="../media/image117.jpeg"/><Relationship Id="rId111" Type="http://schemas.openxmlformats.org/officeDocument/2006/relationships/image" Target="../media/image140.jpeg"/><Relationship Id="rId132" Type="http://schemas.openxmlformats.org/officeDocument/2006/relationships/image" Target="../media/image161.jpeg"/><Relationship Id="rId153" Type="http://schemas.openxmlformats.org/officeDocument/2006/relationships/image" Target="../media/image182.png"/><Relationship Id="rId174" Type="http://schemas.openxmlformats.org/officeDocument/2006/relationships/image" Target="../media/image203.png"/><Relationship Id="rId15" Type="http://schemas.openxmlformats.org/officeDocument/2006/relationships/image" Target="../media/image44.jpeg"/><Relationship Id="rId36" Type="http://schemas.openxmlformats.org/officeDocument/2006/relationships/image" Target="../media/image65.jpeg"/><Relationship Id="rId57" Type="http://schemas.openxmlformats.org/officeDocument/2006/relationships/image" Target="../media/image86.jpeg"/><Relationship Id="rId106" Type="http://schemas.openxmlformats.org/officeDocument/2006/relationships/image" Target="../media/image135.jpeg"/><Relationship Id="rId127" Type="http://schemas.openxmlformats.org/officeDocument/2006/relationships/image" Target="../media/image156.jpeg"/></Relationships>
</file>

<file path=ppt/slides/_rels/slide7.xml.rels><?xml version="1.0" encoding="UTF-8" standalone="yes"?>
<Relationships xmlns="http://schemas.openxmlformats.org/package/2006/relationships"><Relationship Id="rId13" Type="http://schemas.openxmlformats.org/officeDocument/2006/relationships/image" Target="../media/image216.png"/><Relationship Id="rId18" Type="http://schemas.openxmlformats.org/officeDocument/2006/relationships/image" Target="../media/image221.png"/><Relationship Id="rId26" Type="http://schemas.openxmlformats.org/officeDocument/2006/relationships/image" Target="../media/image229.png"/><Relationship Id="rId39" Type="http://schemas.openxmlformats.org/officeDocument/2006/relationships/image" Target="../media/image242.png"/><Relationship Id="rId21" Type="http://schemas.openxmlformats.org/officeDocument/2006/relationships/image" Target="../media/image224.png"/><Relationship Id="rId34" Type="http://schemas.openxmlformats.org/officeDocument/2006/relationships/image" Target="../media/image237.png"/><Relationship Id="rId42" Type="http://schemas.openxmlformats.org/officeDocument/2006/relationships/image" Target="../media/image245.png"/><Relationship Id="rId47" Type="http://schemas.openxmlformats.org/officeDocument/2006/relationships/image" Target="../media/image250.png"/><Relationship Id="rId50" Type="http://schemas.openxmlformats.org/officeDocument/2006/relationships/image" Target="../media/image253.png"/><Relationship Id="rId55" Type="http://schemas.openxmlformats.org/officeDocument/2006/relationships/image" Target="../media/image258.png"/><Relationship Id="rId63" Type="http://schemas.openxmlformats.org/officeDocument/2006/relationships/image" Target="../media/image266.png"/><Relationship Id="rId68" Type="http://schemas.openxmlformats.org/officeDocument/2006/relationships/image" Target="../media/image271.png"/><Relationship Id="rId76" Type="http://schemas.openxmlformats.org/officeDocument/2006/relationships/image" Target="../media/image279.png"/><Relationship Id="rId84" Type="http://schemas.openxmlformats.org/officeDocument/2006/relationships/image" Target="../media/image6.png"/><Relationship Id="rId7" Type="http://schemas.openxmlformats.org/officeDocument/2006/relationships/image" Target="../media/image210.png"/><Relationship Id="rId71" Type="http://schemas.openxmlformats.org/officeDocument/2006/relationships/image" Target="../media/image274.png"/><Relationship Id="rId2" Type="http://schemas.openxmlformats.org/officeDocument/2006/relationships/image" Target="../media/image205.png"/><Relationship Id="rId16" Type="http://schemas.openxmlformats.org/officeDocument/2006/relationships/image" Target="../media/image219.png"/><Relationship Id="rId29" Type="http://schemas.openxmlformats.org/officeDocument/2006/relationships/image" Target="../media/image232.png"/><Relationship Id="rId11" Type="http://schemas.openxmlformats.org/officeDocument/2006/relationships/image" Target="../media/image214.png"/><Relationship Id="rId24" Type="http://schemas.openxmlformats.org/officeDocument/2006/relationships/image" Target="../media/image227.png"/><Relationship Id="rId32" Type="http://schemas.openxmlformats.org/officeDocument/2006/relationships/image" Target="../media/image235.png"/><Relationship Id="rId37" Type="http://schemas.openxmlformats.org/officeDocument/2006/relationships/image" Target="../media/image240.png"/><Relationship Id="rId40" Type="http://schemas.openxmlformats.org/officeDocument/2006/relationships/image" Target="../media/image243.png"/><Relationship Id="rId45" Type="http://schemas.openxmlformats.org/officeDocument/2006/relationships/image" Target="../media/image248.png"/><Relationship Id="rId53" Type="http://schemas.openxmlformats.org/officeDocument/2006/relationships/image" Target="../media/image256.png"/><Relationship Id="rId58" Type="http://schemas.openxmlformats.org/officeDocument/2006/relationships/image" Target="../media/image261.png"/><Relationship Id="rId66" Type="http://schemas.openxmlformats.org/officeDocument/2006/relationships/image" Target="../media/image269.png"/><Relationship Id="rId74" Type="http://schemas.openxmlformats.org/officeDocument/2006/relationships/image" Target="../media/image277.png"/><Relationship Id="rId79" Type="http://schemas.openxmlformats.org/officeDocument/2006/relationships/image" Target="../media/image282.png"/><Relationship Id="rId5" Type="http://schemas.openxmlformats.org/officeDocument/2006/relationships/image" Target="../media/image208.png"/><Relationship Id="rId61" Type="http://schemas.openxmlformats.org/officeDocument/2006/relationships/image" Target="../media/image264.png"/><Relationship Id="rId82" Type="http://schemas.openxmlformats.org/officeDocument/2006/relationships/image" Target="../media/image285.png"/><Relationship Id="rId10" Type="http://schemas.openxmlformats.org/officeDocument/2006/relationships/image" Target="../media/image213.png"/><Relationship Id="rId19" Type="http://schemas.openxmlformats.org/officeDocument/2006/relationships/image" Target="../media/image222.png"/><Relationship Id="rId31" Type="http://schemas.openxmlformats.org/officeDocument/2006/relationships/image" Target="../media/image234.png"/><Relationship Id="rId44" Type="http://schemas.openxmlformats.org/officeDocument/2006/relationships/image" Target="../media/image247.png"/><Relationship Id="rId52" Type="http://schemas.openxmlformats.org/officeDocument/2006/relationships/image" Target="../media/image255.png"/><Relationship Id="rId60" Type="http://schemas.openxmlformats.org/officeDocument/2006/relationships/image" Target="../media/image263.png"/><Relationship Id="rId65" Type="http://schemas.openxmlformats.org/officeDocument/2006/relationships/image" Target="../media/image268.png"/><Relationship Id="rId73" Type="http://schemas.openxmlformats.org/officeDocument/2006/relationships/image" Target="../media/image276.png"/><Relationship Id="rId78" Type="http://schemas.openxmlformats.org/officeDocument/2006/relationships/image" Target="../media/image281.png"/><Relationship Id="rId81" Type="http://schemas.openxmlformats.org/officeDocument/2006/relationships/image" Target="../media/image284.png"/><Relationship Id="rId4" Type="http://schemas.openxmlformats.org/officeDocument/2006/relationships/image" Target="../media/image207.png"/><Relationship Id="rId9" Type="http://schemas.openxmlformats.org/officeDocument/2006/relationships/image" Target="../media/image212.png"/><Relationship Id="rId14" Type="http://schemas.openxmlformats.org/officeDocument/2006/relationships/image" Target="../media/image217.png"/><Relationship Id="rId22" Type="http://schemas.openxmlformats.org/officeDocument/2006/relationships/image" Target="../media/image225.png"/><Relationship Id="rId27" Type="http://schemas.openxmlformats.org/officeDocument/2006/relationships/image" Target="../media/image230.png"/><Relationship Id="rId30" Type="http://schemas.openxmlformats.org/officeDocument/2006/relationships/image" Target="../media/image233.png"/><Relationship Id="rId35" Type="http://schemas.openxmlformats.org/officeDocument/2006/relationships/image" Target="../media/image238.png"/><Relationship Id="rId43" Type="http://schemas.openxmlformats.org/officeDocument/2006/relationships/image" Target="../media/image246.png"/><Relationship Id="rId48" Type="http://schemas.openxmlformats.org/officeDocument/2006/relationships/image" Target="../media/image251.png"/><Relationship Id="rId56" Type="http://schemas.openxmlformats.org/officeDocument/2006/relationships/image" Target="../media/image259.png"/><Relationship Id="rId64" Type="http://schemas.openxmlformats.org/officeDocument/2006/relationships/image" Target="../media/image267.png"/><Relationship Id="rId69" Type="http://schemas.openxmlformats.org/officeDocument/2006/relationships/image" Target="../media/image272.png"/><Relationship Id="rId77" Type="http://schemas.openxmlformats.org/officeDocument/2006/relationships/image" Target="../media/image280.png"/><Relationship Id="rId8" Type="http://schemas.openxmlformats.org/officeDocument/2006/relationships/image" Target="../media/image211.png"/><Relationship Id="rId51" Type="http://schemas.openxmlformats.org/officeDocument/2006/relationships/image" Target="../media/image254.png"/><Relationship Id="rId72" Type="http://schemas.openxmlformats.org/officeDocument/2006/relationships/image" Target="../media/image275.png"/><Relationship Id="rId80" Type="http://schemas.openxmlformats.org/officeDocument/2006/relationships/image" Target="../media/image283.png"/><Relationship Id="rId3" Type="http://schemas.openxmlformats.org/officeDocument/2006/relationships/image" Target="../media/image206.png"/><Relationship Id="rId12" Type="http://schemas.openxmlformats.org/officeDocument/2006/relationships/image" Target="../media/image215.png"/><Relationship Id="rId17" Type="http://schemas.openxmlformats.org/officeDocument/2006/relationships/image" Target="../media/image220.png"/><Relationship Id="rId25" Type="http://schemas.openxmlformats.org/officeDocument/2006/relationships/image" Target="../media/image228.png"/><Relationship Id="rId33" Type="http://schemas.openxmlformats.org/officeDocument/2006/relationships/image" Target="../media/image236.png"/><Relationship Id="rId38" Type="http://schemas.openxmlformats.org/officeDocument/2006/relationships/image" Target="../media/image241.png"/><Relationship Id="rId46" Type="http://schemas.openxmlformats.org/officeDocument/2006/relationships/image" Target="../media/image249.png"/><Relationship Id="rId59" Type="http://schemas.openxmlformats.org/officeDocument/2006/relationships/image" Target="../media/image262.png"/><Relationship Id="rId67" Type="http://schemas.openxmlformats.org/officeDocument/2006/relationships/image" Target="../media/image270.png"/><Relationship Id="rId20" Type="http://schemas.openxmlformats.org/officeDocument/2006/relationships/image" Target="../media/image223.png"/><Relationship Id="rId41" Type="http://schemas.openxmlformats.org/officeDocument/2006/relationships/image" Target="../media/image244.png"/><Relationship Id="rId54" Type="http://schemas.openxmlformats.org/officeDocument/2006/relationships/image" Target="../media/image257.png"/><Relationship Id="rId62" Type="http://schemas.openxmlformats.org/officeDocument/2006/relationships/image" Target="../media/image265.png"/><Relationship Id="rId70" Type="http://schemas.openxmlformats.org/officeDocument/2006/relationships/image" Target="../media/image273.png"/><Relationship Id="rId75" Type="http://schemas.openxmlformats.org/officeDocument/2006/relationships/image" Target="../media/image278.png"/><Relationship Id="rId83"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09.png"/><Relationship Id="rId15" Type="http://schemas.openxmlformats.org/officeDocument/2006/relationships/image" Target="../media/image218.png"/><Relationship Id="rId23" Type="http://schemas.openxmlformats.org/officeDocument/2006/relationships/image" Target="../media/image226.png"/><Relationship Id="rId28" Type="http://schemas.openxmlformats.org/officeDocument/2006/relationships/image" Target="../media/image231.png"/><Relationship Id="rId36" Type="http://schemas.openxmlformats.org/officeDocument/2006/relationships/image" Target="../media/image239.png"/><Relationship Id="rId49" Type="http://schemas.openxmlformats.org/officeDocument/2006/relationships/image" Target="../media/image252.png"/><Relationship Id="rId57" Type="http://schemas.openxmlformats.org/officeDocument/2006/relationships/image" Target="../media/image2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583DD-05A3-4B77-8823-05A9B10DC4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7025" y="1480419"/>
            <a:ext cx="7986976" cy="3767215"/>
          </a:xfrm>
          <a:prstGeom prst="rect">
            <a:avLst/>
          </a:prstGeom>
        </p:spPr>
      </p:pic>
      <p:sp>
        <p:nvSpPr>
          <p:cNvPr id="3" name="Rectangle 6">
            <a:extLst>
              <a:ext uri="{FF2B5EF4-FFF2-40B4-BE49-F238E27FC236}">
                <a16:creationId xmlns:a16="http://schemas.microsoft.com/office/drawing/2014/main" id="{23F41CF8-E8DE-4319-80AC-53D6B1A7826C}"/>
              </a:ext>
            </a:extLst>
          </p:cNvPr>
          <p:cNvSpPr/>
          <p:nvPr/>
        </p:nvSpPr>
        <p:spPr>
          <a:xfrm>
            <a:off x="0" y="857251"/>
            <a:ext cx="9144000" cy="5143499"/>
          </a:xfrm>
          <a:prstGeom prst="rect">
            <a:avLst/>
          </a:prstGeom>
          <a:solidFill>
            <a:srgbClr val="F2F2F2">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1">
                  <a:lumMod val="75000"/>
                </a:schemeClr>
              </a:solidFill>
              <a:latin typeface="Adobe Garamond Pro" panose="02020502060506020403" pitchFamily="18" charset="0"/>
            </a:endParaRPr>
          </a:p>
        </p:txBody>
      </p:sp>
      <p:sp>
        <p:nvSpPr>
          <p:cNvPr id="7" name="TextBox 6"/>
          <p:cNvSpPr txBox="1"/>
          <p:nvPr/>
        </p:nvSpPr>
        <p:spPr>
          <a:xfrm>
            <a:off x="1022270" y="3585827"/>
            <a:ext cx="6016508" cy="338554"/>
          </a:xfrm>
          <a:prstGeom prst="rect">
            <a:avLst/>
          </a:prstGeom>
          <a:noFill/>
        </p:spPr>
        <p:txBody>
          <a:bodyPr wrap="square" rtlCol="0">
            <a:spAutoFit/>
          </a:bodyPr>
          <a:lstStyle/>
          <a:p>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创建全球权威的生物实验方案分享平台， 提高科研的</a:t>
            </a:r>
            <a:r>
              <a:rPr lang="zh-CN" altLang="en-US" sz="1600" b="1">
                <a:solidFill>
                  <a:schemeClr val="tx1">
                    <a:lumMod val="85000"/>
                    <a:lumOff val="15000"/>
                  </a:schemeClr>
                </a:solidFill>
                <a:latin typeface="微软雅黑" panose="020B0503020204020204" pitchFamily="34" charset="-122"/>
                <a:ea typeface="微软雅黑" panose="020B0503020204020204" pitchFamily="34" charset="-122"/>
              </a:rPr>
              <a:t>可重复性</a:t>
            </a:r>
            <a:endParaRPr lang="zh-CN" altLang="zh-CN"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2201724" y="2631907"/>
            <a:ext cx="3657600" cy="369332"/>
          </a:xfrm>
          <a:prstGeom prst="rect">
            <a:avLst/>
          </a:prstGeom>
          <a:noFill/>
        </p:spPr>
        <p:txBody>
          <a:bodyPr wrap="square" rtlCol="0">
            <a:spAutoFit/>
          </a:bodyPr>
          <a:lstStyle/>
          <a:p>
            <a:r>
              <a:rPr lang="en-US" i="1" dirty="0"/>
              <a:t>Improve </a:t>
            </a:r>
            <a:r>
              <a:rPr lang="en-US" i="1"/>
              <a:t>Research Reproducibility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926" y="1649149"/>
            <a:ext cx="4219398" cy="982758"/>
          </a:xfrm>
          <a:prstGeom prst="rect">
            <a:avLst/>
          </a:prstGeom>
        </p:spPr>
      </p:pic>
    </p:spTree>
    <p:extLst>
      <p:ext uri="{BB962C8B-B14F-4D97-AF65-F5344CB8AC3E}">
        <p14:creationId xmlns:p14="http://schemas.microsoft.com/office/powerpoint/2010/main" val="840047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81000"/>
          </a:schemeClr>
        </a:solidFill>
        <a:effectLst/>
      </p:bgPr>
    </p:bg>
    <p:spTree>
      <p:nvGrpSpPr>
        <p:cNvPr id="1" name=""/>
        <p:cNvGrpSpPr/>
        <p:nvPr/>
      </p:nvGrpSpPr>
      <p:grpSpPr>
        <a:xfrm>
          <a:off x="0" y="0"/>
          <a:ext cx="0" cy="0"/>
          <a:chOff x="0" y="0"/>
          <a:chExt cx="0" cy="0"/>
        </a:xfrm>
      </p:grpSpPr>
      <p:sp>
        <p:nvSpPr>
          <p:cNvPr id="16" name="矩形 8">
            <a:extLst>
              <a:ext uri="{FF2B5EF4-FFF2-40B4-BE49-F238E27FC236}">
                <a16:creationId xmlns:a16="http://schemas.microsoft.com/office/drawing/2014/main" id="{4C9E433D-83DB-47DC-9CDD-E0DEEE45AF36}"/>
              </a:ext>
            </a:extLst>
          </p:cNvPr>
          <p:cNvSpPr/>
          <p:nvPr/>
        </p:nvSpPr>
        <p:spPr>
          <a:xfrm>
            <a:off x="4228140" y="2115976"/>
            <a:ext cx="4207044" cy="4200134"/>
          </a:xfrm>
          <a:prstGeom prst="rect">
            <a:avLst/>
          </a:prstGeom>
          <a:solidFill>
            <a:schemeClr val="bg1"/>
          </a:solidFill>
          <a:ln>
            <a:noFill/>
          </a:ln>
          <a:effectLst>
            <a:outerShdw blurRad="38100" sx="101000" sy="101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10">
              <a:latin typeface="Arial Narrow" panose="020B0606020202030204" pitchFamily="34" charset="0"/>
              <a:ea typeface="Arial Narrow" panose="020B0606020202030204" pitchFamily="34" charset="0"/>
              <a:cs typeface="Arial Narrow" panose="020B0606020202030204" pitchFamily="34" charset="0"/>
            </a:endParaRPr>
          </a:p>
        </p:txBody>
      </p:sp>
      <p:sp>
        <p:nvSpPr>
          <p:cNvPr id="9" name="矩形 1">
            <a:extLst>
              <a:ext uri="{FF2B5EF4-FFF2-40B4-BE49-F238E27FC236}">
                <a16:creationId xmlns:a16="http://schemas.microsoft.com/office/drawing/2014/main" id="{C3049238-427A-47FD-9F50-2F67C2EDC67F}"/>
              </a:ext>
            </a:extLst>
          </p:cNvPr>
          <p:cNvSpPr/>
          <p:nvPr/>
        </p:nvSpPr>
        <p:spPr>
          <a:xfrm flipH="1">
            <a:off x="0" y="229167"/>
            <a:ext cx="132725" cy="476250"/>
          </a:xfrm>
          <a:prstGeom prst="rect">
            <a:avLst/>
          </a:prstGeom>
          <a:solidFill>
            <a:srgbClr val="47A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cs typeface="Arial" panose="020B0604020202020204" pitchFamily="34" charset="0"/>
            </a:endParaRPr>
          </a:p>
        </p:txBody>
      </p:sp>
      <p:sp>
        <p:nvSpPr>
          <p:cNvPr id="19" name="矩形 30"/>
          <p:cNvSpPr/>
          <p:nvPr/>
        </p:nvSpPr>
        <p:spPr>
          <a:xfrm>
            <a:off x="132725" y="362743"/>
            <a:ext cx="2116092"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Arial" panose="020B0604020202020204" pitchFamily="34" charset="0"/>
              </a:rPr>
              <a:t>关于</a:t>
            </a:r>
            <a:r>
              <a:rPr lang="en-US" altLang="zh-CN" b="1" dirty="0">
                <a:latin typeface="微软雅黑" panose="020B0503020204020204" pitchFamily="34" charset="-122"/>
                <a:ea typeface="微软雅黑" panose="020B0503020204020204" pitchFamily="34" charset="-122"/>
                <a:cs typeface="Arial" panose="020B0604020202020204" pitchFamily="34" charset="0"/>
              </a:rPr>
              <a:t>Bio-protocol</a:t>
            </a:r>
            <a:endParaRPr lang="zh-CN" altLang="zh-CN"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矩形 26">
            <a:extLst>
              <a:ext uri="{FF2B5EF4-FFF2-40B4-BE49-F238E27FC236}">
                <a16:creationId xmlns:a16="http://schemas.microsoft.com/office/drawing/2014/main" id="{C760426D-2B80-4228-8F58-9A5BC7EF5B4C}"/>
              </a:ext>
            </a:extLst>
          </p:cNvPr>
          <p:cNvSpPr/>
          <p:nvPr/>
        </p:nvSpPr>
        <p:spPr>
          <a:xfrm>
            <a:off x="367646" y="844950"/>
            <a:ext cx="8067538" cy="784830"/>
          </a:xfrm>
          <a:prstGeom prst="rect">
            <a:avLst/>
          </a:prstGeom>
        </p:spPr>
        <p:txBody>
          <a:bodyPr wrap="square">
            <a:spAutoFit/>
          </a:bodyPr>
          <a:lstStyle/>
          <a:p>
            <a:pPr algn="just">
              <a:lnSpc>
                <a:spcPts val="1800"/>
              </a:lnSpc>
              <a:spcBef>
                <a:spcPts val="1500"/>
              </a:spcBef>
            </a:pPr>
            <a:r>
              <a:rPr lang="en-US" altLang="zh-CN" sz="1400" i="1" kern="100" dirty="0">
                <a:latin typeface="SimSun" charset="-122"/>
                <a:ea typeface="SimSun" charset="-122"/>
                <a:cs typeface="SimSun" charset="-122"/>
              </a:rPr>
              <a:t>Bio-protocol</a:t>
            </a:r>
            <a:r>
              <a:rPr lang="zh-CN" altLang="en-US" sz="1400" kern="100" dirty="0">
                <a:latin typeface="SimSun" charset="-122"/>
                <a:ea typeface="SimSun" charset="-122"/>
                <a:cs typeface="SimSun" charset="-122"/>
              </a:rPr>
              <a:t>是国际生命科学学术期刊（</a:t>
            </a:r>
            <a:r>
              <a:rPr lang="en-US" altLang="zh-CN" sz="1400" kern="100" dirty="0">
                <a:latin typeface="SimSun" charset="-122"/>
                <a:ea typeface="SimSun" charset="-122"/>
                <a:cs typeface="SimSun" charset="-122"/>
              </a:rPr>
              <a:t>ISSN:2331-8325</a:t>
            </a:r>
            <a:r>
              <a:rPr lang="zh-CN" altLang="en-US" sz="1400" kern="100" dirty="0">
                <a:latin typeface="SimSun" charset="-122"/>
                <a:ea typeface="SimSun" charset="-122"/>
                <a:cs typeface="SimSun" charset="-122"/>
              </a:rPr>
              <a:t>），</a:t>
            </a:r>
            <a:r>
              <a:rPr lang="en-US" altLang="zh-CN" sz="1400" kern="100" dirty="0">
                <a:latin typeface="SimSun" charset="-122"/>
                <a:ea typeface="SimSun" charset="-122"/>
                <a:cs typeface="SimSun" charset="-122"/>
              </a:rPr>
              <a:t>2011</a:t>
            </a:r>
            <a:r>
              <a:rPr lang="zh-CN" altLang="en-US" sz="1400" kern="100" dirty="0">
                <a:latin typeface="SimSun" charset="-122"/>
                <a:ea typeface="SimSun" charset="-122"/>
                <a:cs typeface="SimSun" charset="-122"/>
              </a:rPr>
              <a:t>年由斯坦福大学优秀研究人员共同创建，旨在提高科研的可重复性。发展至今同</a:t>
            </a:r>
            <a:r>
              <a:rPr lang="en-US" altLang="zh-CN" sz="1400" kern="100" dirty="0">
                <a:latin typeface="SimSun" charset="-122"/>
                <a:ea typeface="SimSun" charset="-122"/>
                <a:cs typeface="SimSun" charset="-122"/>
              </a:rPr>
              <a:t>Science/AAAS</a:t>
            </a:r>
            <a:r>
              <a:rPr lang="zh-CN" altLang="en-US" sz="1400" kern="100" dirty="0">
                <a:latin typeface="SimSun" charset="-122"/>
                <a:ea typeface="SimSun" charset="-122"/>
                <a:cs typeface="SimSun" charset="-122"/>
              </a:rPr>
              <a:t>等多家国际权威期刊及国内外优秀科研团队合作致力于搭建了全球权威的、高质量的实验方案分享平台，以助力科学发现。</a:t>
            </a:r>
            <a:endParaRPr lang="en-US" altLang="zh-CN" sz="1400" kern="100" dirty="0">
              <a:latin typeface="SimSun" charset="-122"/>
              <a:ea typeface="SimSun" charset="-122"/>
              <a:cs typeface="SimSun" charset="-122"/>
            </a:endParaRPr>
          </a:p>
        </p:txBody>
      </p:sp>
      <p:sp>
        <p:nvSpPr>
          <p:cNvPr id="2" name="TextBox 1"/>
          <p:cNvSpPr txBox="1"/>
          <p:nvPr/>
        </p:nvSpPr>
        <p:spPr>
          <a:xfrm>
            <a:off x="4228140" y="6332279"/>
            <a:ext cx="3078051" cy="276999"/>
          </a:xfrm>
          <a:prstGeom prst="rect">
            <a:avLst/>
          </a:prstGeom>
          <a:noFill/>
        </p:spPr>
        <p:txBody>
          <a:bodyPr wrap="square" rtlCol="0">
            <a:spAutoFit/>
          </a:bodyPr>
          <a:lstStyle/>
          <a:p>
            <a:r>
              <a:rPr lang="en-US" sz="1200">
                <a:solidFill>
                  <a:schemeClr val="tx1">
                    <a:lumMod val="50000"/>
                    <a:lumOff val="50000"/>
                  </a:schemeClr>
                </a:solidFill>
              </a:rPr>
              <a:t>en.bio-protocol.org</a:t>
            </a:r>
            <a:endParaRPr lang="en-US" sz="1200" dirty="0">
              <a:solidFill>
                <a:schemeClr val="tx1">
                  <a:lumMod val="50000"/>
                  <a:lumOff val="50000"/>
                </a:schemeClr>
              </a:solidFill>
            </a:endParaRPr>
          </a:p>
        </p:txBody>
      </p:sp>
      <p:sp>
        <p:nvSpPr>
          <p:cNvPr id="4" name="Rectangle 3"/>
          <p:cNvSpPr/>
          <p:nvPr/>
        </p:nvSpPr>
        <p:spPr>
          <a:xfrm>
            <a:off x="367646" y="1614391"/>
            <a:ext cx="6708133" cy="307777"/>
          </a:xfrm>
          <a:prstGeom prst="rect">
            <a:avLst/>
          </a:prstGeom>
        </p:spPr>
        <p:txBody>
          <a:bodyPr wrap="square">
            <a:spAutoFit/>
          </a:bodyPr>
          <a:lstStyle/>
          <a:p>
            <a:r>
              <a:rPr lang="en-US" altLang="zh-CN" sz="1400" kern="100" dirty="0">
                <a:latin typeface="SimSun" charset="-122"/>
                <a:ea typeface="SimSun" charset="-122"/>
                <a:cs typeface="SimSun" charset="-122"/>
              </a:rPr>
              <a:t>2019</a:t>
            </a:r>
            <a:r>
              <a:rPr lang="zh-CN" altLang="en-US" sz="1400" kern="100" dirty="0">
                <a:latin typeface="SimSun" charset="-122"/>
                <a:ea typeface="SimSun" charset="-122"/>
                <a:cs typeface="SimSun" charset="-122"/>
              </a:rPr>
              <a:t>年</a:t>
            </a:r>
            <a:r>
              <a:rPr lang="en-US" altLang="zh-CN" sz="1400" i="1" kern="100" dirty="0">
                <a:latin typeface="SimSun" charset="-122"/>
                <a:ea typeface="SimSun" charset="-122"/>
                <a:cs typeface="SimSun" charset="-122"/>
              </a:rPr>
              <a:t>Bio-protocol</a:t>
            </a:r>
            <a:r>
              <a:rPr lang="zh-CN" altLang="en-US" sz="1400" kern="100" dirty="0">
                <a:latin typeface="SimSun" charset="-122"/>
                <a:ea typeface="SimSun" charset="-122"/>
                <a:cs typeface="SimSun" charset="-122"/>
              </a:rPr>
              <a:t>期刊已被</a:t>
            </a:r>
            <a:r>
              <a:rPr lang="en-US" altLang="zh-CN" sz="1400" b="1" u="sng" kern="100" dirty="0">
                <a:latin typeface="SimSun" charset="-122"/>
                <a:ea typeface="SimSun" charset="-122"/>
                <a:cs typeface="SimSun" charset="-122"/>
              </a:rPr>
              <a:t>PubMed Central</a:t>
            </a:r>
            <a:r>
              <a:rPr lang="zh-CN" altLang="en-US" sz="1400" kern="100" dirty="0">
                <a:latin typeface="SimSun" charset="-122"/>
                <a:ea typeface="SimSun" charset="-122"/>
                <a:cs typeface="SimSun" charset="-122"/>
              </a:rPr>
              <a:t>，</a:t>
            </a:r>
            <a:r>
              <a:rPr lang="en-US" altLang="zh-CN" sz="1400" b="1" u="sng" kern="100" dirty="0">
                <a:latin typeface="SimSun" charset="-122"/>
                <a:ea typeface="SimSun" charset="-122"/>
                <a:cs typeface="SimSun" charset="-122"/>
              </a:rPr>
              <a:t>ESCI</a:t>
            </a:r>
            <a:r>
              <a:rPr lang="zh-CN" altLang="en-US" sz="1400" kern="100" dirty="0">
                <a:latin typeface="SimSun" charset="-122"/>
                <a:ea typeface="SimSun" charset="-122"/>
                <a:cs typeface="SimSun" charset="-122"/>
              </a:rPr>
              <a:t>收录。</a:t>
            </a:r>
            <a:endParaRPr lang="en-US" altLang="zh-CN" sz="1400" kern="100" dirty="0">
              <a:latin typeface="SimSun" charset="-122"/>
              <a:ea typeface="SimSun" charset="-122"/>
              <a:cs typeface="SimSun" charset="-122"/>
            </a:endParaRPr>
          </a:p>
        </p:txBody>
      </p:sp>
      <p:grpSp>
        <p:nvGrpSpPr>
          <p:cNvPr id="6" name="Group 5"/>
          <p:cNvGrpSpPr/>
          <p:nvPr/>
        </p:nvGrpSpPr>
        <p:grpSpPr>
          <a:xfrm>
            <a:off x="4195482" y="2164450"/>
            <a:ext cx="4228818" cy="4151660"/>
            <a:chOff x="2923094" y="2186218"/>
            <a:chExt cx="4228818" cy="415166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094" y="3996770"/>
              <a:ext cx="4228818" cy="234110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886" y="2186218"/>
              <a:ext cx="4005943" cy="1865901"/>
            </a:xfrm>
            <a:prstGeom prst="rect">
              <a:avLst/>
            </a:prstGeom>
          </p:spPr>
        </p:pic>
      </p:grpSp>
      <p:grpSp>
        <p:nvGrpSpPr>
          <p:cNvPr id="25" name="Group 24"/>
          <p:cNvGrpSpPr/>
          <p:nvPr/>
        </p:nvGrpSpPr>
        <p:grpSpPr>
          <a:xfrm>
            <a:off x="118778" y="2281598"/>
            <a:ext cx="3602934" cy="4034512"/>
            <a:chOff x="387961" y="1322678"/>
            <a:chExt cx="3155848" cy="3680436"/>
          </a:xfrm>
        </p:grpSpPr>
        <p:pic>
          <p:nvPicPr>
            <p:cNvPr id="26" name="图片 64">
              <a:extLst>
                <a:ext uri="{FF2B5EF4-FFF2-40B4-BE49-F238E27FC236}">
                  <a16:creationId xmlns:a16="http://schemas.microsoft.com/office/drawing/2014/main" id="{A9B6DDDE-0678-4B55-A0B0-81A9FAD47DED}"/>
                </a:ext>
              </a:extLst>
            </p:cNvPr>
            <p:cNvPicPr>
              <a:picLocks noChangeAspect="1"/>
            </p:cNvPicPr>
            <p:nvPr/>
          </p:nvPicPr>
          <p:blipFill>
            <a:blip r:embed="rId4">
              <a:duotone>
                <a:schemeClr val="bg2">
                  <a:shade val="45000"/>
                  <a:satMod val="135000"/>
                </a:schemeClr>
                <a:prstClr val="white"/>
              </a:duotone>
            </a:blip>
            <a:stretch>
              <a:fillRect/>
            </a:stretch>
          </p:blipFill>
          <p:spPr>
            <a:xfrm>
              <a:off x="569811" y="1322678"/>
              <a:ext cx="2836753" cy="2768021"/>
            </a:xfrm>
            <a:prstGeom prst="rect">
              <a:avLst/>
            </a:prstGeom>
          </p:spPr>
        </p:pic>
        <p:sp>
          <p:nvSpPr>
            <p:cNvPr id="27" name="矩形 66">
              <a:extLst>
                <a:ext uri="{FF2B5EF4-FFF2-40B4-BE49-F238E27FC236}">
                  <a16:creationId xmlns:a16="http://schemas.microsoft.com/office/drawing/2014/main" id="{686AF4A5-9AF5-4DE9-A9E1-87D152F190DC}"/>
                </a:ext>
              </a:extLst>
            </p:cNvPr>
            <p:cNvSpPr/>
            <p:nvPr/>
          </p:nvSpPr>
          <p:spPr>
            <a:xfrm>
              <a:off x="387961" y="1463684"/>
              <a:ext cx="3155848" cy="3539430"/>
            </a:xfrm>
            <a:prstGeom prst="rect">
              <a:avLst/>
            </a:prstGeom>
          </p:spPr>
          <p:txBody>
            <a:bodyPr wrap="square">
              <a:spAutoFit/>
            </a:bodyPr>
            <a:lstStyle/>
            <a:p>
              <a:endParaRPr lang="en-US" altLang="zh-CN" sz="1400" b="1" dirty="0">
                <a:solidFill>
                  <a:srgbClr val="0070C0"/>
                </a:solidFill>
                <a:latin typeface="Microsoft YaHei" charset="-122"/>
                <a:ea typeface="Microsoft YaHei" charset="-122"/>
              </a:endParaRPr>
            </a:p>
            <a:p>
              <a:pPr algn="ctr"/>
              <a:r>
                <a:rPr lang="en-US" altLang="zh-CN" sz="1400" b="1" dirty="0">
                  <a:solidFill>
                    <a:srgbClr val="0070C0"/>
                  </a:solidFill>
                  <a:latin typeface="Microsoft YaHei" charset="-122"/>
                  <a:ea typeface="Microsoft YaHei" charset="-122"/>
                </a:rPr>
                <a:t>3000+</a:t>
              </a:r>
              <a:r>
                <a:rPr lang="zh-CN" altLang="en-US" sz="1400" b="1" dirty="0">
                  <a:solidFill>
                    <a:srgbClr val="0070C0"/>
                  </a:solidFill>
                  <a:latin typeface="Microsoft YaHei" charset="-122"/>
                  <a:ea typeface="Microsoft YaHei" charset="-122"/>
                </a:rPr>
                <a:t>高质量实验方案</a:t>
              </a:r>
              <a:endParaRPr lang="en-US" altLang="zh-CN" sz="1400" b="1" dirty="0">
                <a:solidFill>
                  <a:srgbClr val="0070C0"/>
                </a:solidFill>
                <a:latin typeface="Microsoft YaHei" charset="-122"/>
                <a:ea typeface="Microsoft YaHei" charset="-122"/>
              </a:endParaRPr>
            </a:p>
            <a:p>
              <a:pPr algn="ctr"/>
              <a:endParaRPr lang="en-US" altLang="zh-CN" sz="1400" b="1" dirty="0">
                <a:solidFill>
                  <a:srgbClr val="0070C0"/>
                </a:solidFill>
                <a:latin typeface="Microsoft YaHei" charset="-122"/>
                <a:ea typeface="Microsoft YaHei" charset="-122"/>
              </a:endParaRPr>
            </a:p>
            <a:p>
              <a:pPr algn="ctr"/>
              <a:r>
                <a:rPr lang="en-US" altLang="zh-CN" sz="1400" b="1" dirty="0">
                  <a:solidFill>
                    <a:srgbClr val="0070C0"/>
                  </a:solidFill>
                  <a:latin typeface="Microsoft YaHei" charset="-122"/>
                  <a:ea typeface="Microsoft YaHei" charset="-122"/>
                </a:rPr>
                <a:t>10000+</a:t>
              </a:r>
              <a:r>
                <a:rPr lang="zh-CN" altLang="en-US" sz="1400" b="1" dirty="0">
                  <a:solidFill>
                    <a:srgbClr val="0070C0"/>
                  </a:solidFill>
                  <a:latin typeface="Microsoft YaHei" charset="-122"/>
                  <a:ea typeface="Microsoft YaHei" charset="-122"/>
                </a:rPr>
                <a:t>作者</a:t>
              </a:r>
              <a:endParaRPr lang="en-US" altLang="zh-CN" sz="1400" b="1" dirty="0">
                <a:solidFill>
                  <a:srgbClr val="0070C0"/>
                </a:solidFill>
                <a:latin typeface="Microsoft YaHei" charset="-122"/>
                <a:ea typeface="Microsoft YaHei" charset="-122"/>
              </a:endParaRPr>
            </a:p>
            <a:p>
              <a:pPr algn="ctr"/>
              <a:r>
                <a:rPr lang="zh-CN" altLang="en-US" sz="1400" b="1" dirty="0">
                  <a:solidFill>
                    <a:srgbClr val="0070C0"/>
                  </a:solidFill>
                  <a:latin typeface="Microsoft YaHei" charset="-122"/>
                  <a:ea typeface="Microsoft YaHei" charset="-122"/>
                </a:rPr>
                <a:t>（包括多名诺贝尔奖获得者）</a:t>
              </a:r>
              <a:endParaRPr lang="en-US" altLang="zh-CN" sz="1400" b="1" dirty="0">
                <a:solidFill>
                  <a:srgbClr val="0070C0"/>
                </a:solidFill>
                <a:latin typeface="Microsoft YaHei" charset="-122"/>
                <a:ea typeface="Microsoft YaHei" charset="-122"/>
              </a:endParaRPr>
            </a:p>
            <a:p>
              <a:pPr algn="ctr"/>
              <a:endParaRPr lang="en-US" altLang="zh-CN" sz="1400" b="1" dirty="0">
                <a:solidFill>
                  <a:srgbClr val="0070C0"/>
                </a:solidFill>
                <a:latin typeface="Microsoft YaHei" charset="-122"/>
                <a:ea typeface="Microsoft YaHei" charset="-122"/>
              </a:endParaRPr>
            </a:p>
            <a:p>
              <a:pPr algn="ctr"/>
              <a:r>
                <a:rPr lang="en-US" altLang="zh-CN" sz="1400" b="1" dirty="0">
                  <a:solidFill>
                    <a:srgbClr val="0070C0"/>
                  </a:solidFill>
                  <a:latin typeface="Microsoft YaHei" charset="-122"/>
                  <a:ea typeface="Microsoft YaHei" charset="-122"/>
                </a:rPr>
                <a:t>100+</a:t>
              </a:r>
              <a:r>
                <a:rPr lang="zh-CN" altLang="en-US" sz="1400" b="1" dirty="0">
                  <a:solidFill>
                    <a:srgbClr val="0070C0"/>
                  </a:solidFill>
                  <a:latin typeface="Microsoft YaHei" charset="-122"/>
                  <a:ea typeface="Microsoft YaHei" charset="-122"/>
                </a:rPr>
                <a:t>编委会成员</a:t>
              </a:r>
              <a:endParaRPr lang="en-US" altLang="zh-CN" sz="1400" b="1" dirty="0">
                <a:solidFill>
                  <a:srgbClr val="0070C0"/>
                </a:solidFill>
                <a:latin typeface="Microsoft YaHei" charset="-122"/>
                <a:ea typeface="Microsoft YaHei" charset="-122"/>
              </a:endParaRPr>
            </a:p>
            <a:p>
              <a:pPr algn="ctr"/>
              <a:endParaRPr lang="en-US" altLang="zh-CN" sz="1400" b="1" dirty="0">
                <a:solidFill>
                  <a:srgbClr val="0070C0"/>
                </a:solidFill>
                <a:latin typeface="Microsoft YaHei" charset="-122"/>
                <a:ea typeface="Microsoft YaHei" charset="-122"/>
              </a:endParaRPr>
            </a:p>
            <a:p>
              <a:pPr algn="ctr"/>
              <a:r>
                <a:rPr lang="en-US" altLang="zh-CN" sz="1400" b="1" dirty="0">
                  <a:solidFill>
                    <a:srgbClr val="0070C0"/>
                  </a:solidFill>
                  <a:latin typeface="Microsoft YaHei" charset="-122"/>
                  <a:ea typeface="Microsoft YaHei" charset="-122"/>
                </a:rPr>
                <a:t>1000+</a:t>
              </a:r>
              <a:r>
                <a:rPr lang="zh-CN" altLang="en-US" sz="1400" b="1" dirty="0">
                  <a:solidFill>
                    <a:srgbClr val="0070C0"/>
                  </a:solidFill>
                  <a:latin typeface="Microsoft YaHei" charset="-122"/>
                  <a:ea typeface="Microsoft YaHei" charset="-122"/>
                </a:rPr>
                <a:t>评委会成员</a:t>
              </a:r>
              <a:endParaRPr lang="en-US" altLang="zh-CN" sz="1400" b="1" dirty="0">
                <a:solidFill>
                  <a:srgbClr val="0070C0"/>
                </a:solidFill>
                <a:latin typeface="Microsoft YaHei" charset="-122"/>
                <a:ea typeface="Microsoft YaHei" charset="-122"/>
              </a:endParaRPr>
            </a:p>
            <a:p>
              <a:pPr algn="ctr"/>
              <a:endParaRPr lang="en-US" altLang="zh-CN" sz="1400" b="1" dirty="0">
                <a:solidFill>
                  <a:srgbClr val="0070C0"/>
                </a:solidFill>
                <a:latin typeface="Microsoft YaHei" charset="-122"/>
                <a:ea typeface="Microsoft YaHei" charset="-122"/>
              </a:endParaRPr>
            </a:p>
            <a:p>
              <a:pPr algn="ctr"/>
              <a:r>
                <a:rPr lang="en-US" altLang="zh-CN" sz="1400" b="1" dirty="0">
                  <a:solidFill>
                    <a:srgbClr val="0070C0"/>
                  </a:solidFill>
                  <a:latin typeface="Microsoft YaHei" charset="-122"/>
                  <a:ea typeface="Microsoft YaHei" charset="-122"/>
                </a:rPr>
                <a:t>1500,000+</a:t>
              </a:r>
              <a:r>
                <a:rPr lang="zh-CN" altLang="en-US" sz="1400" b="1" dirty="0">
                  <a:solidFill>
                    <a:srgbClr val="0070C0"/>
                  </a:solidFill>
                  <a:latin typeface="Microsoft YaHei" charset="-122"/>
                  <a:ea typeface="Microsoft YaHei" charset="-122"/>
                </a:rPr>
                <a:t>独立用户</a:t>
              </a:r>
              <a:endParaRPr lang="en-US" altLang="zh-CN" sz="1400" b="1" dirty="0">
                <a:solidFill>
                  <a:srgbClr val="0070C0"/>
                </a:solidFill>
                <a:latin typeface="Microsoft YaHei" charset="-122"/>
                <a:ea typeface="Microsoft YaHei" charset="-122"/>
              </a:endParaRPr>
            </a:p>
            <a:p>
              <a:pPr algn="ctr"/>
              <a:endParaRPr lang="en-US" altLang="zh-CN" sz="1400" b="1" dirty="0">
                <a:solidFill>
                  <a:srgbClr val="0070C0"/>
                </a:solidFill>
                <a:latin typeface="Microsoft YaHei" charset="-122"/>
                <a:ea typeface="Microsoft YaHei" charset="-122"/>
              </a:endParaRPr>
            </a:p>
            <a:p>
              <a:pPr algn="ctr"/>
              <a:endParaRPr lang="en-US" altLang="zh-CN" sz="1400" b="1" dirty="0">
                <a:solidFill>
                  <a:srgbClr val="0070C0"/>
                </a:solidFill>
                <a:latin typeface="Microsoft YaHei" charset="-122"/>
                <a:ea typeface="Microsoft YaHei" charset="-122"/>
              </a:endParaRPr>
            </a:p>
            <a:p>
              <a:pPr algn="ctr"/>
              <a:endParaRPr lang="en-US" altLang="zh-CN" sz="1400" b="1" dirty="0">
                <a:solidFill>
                  <a:srgbClr val="0070C0"/>
                </a:solidFill>
                <a:latin typeface="Microsoft YaHei" charset="-122"/>
                <a:ea typeface="Microsoft YaHei" charset="-122"/>
              </a:endParaRPr>
            </a:p>
            <a:p>
              <a:pPr algn="ctr"/>
              <a:r>
                <a:rPr lang="zh-CN" altLang="en-US" sz="1400" b="1" dirty="0">
                  <a:solidFill>
                    <a:srgbClr val="0070C0"/>
                  </a:solidFill>
                  <a:latin typeface="Microsoft YaHei" charset="-122"/>
                  <a:ea typeface="Microsoft YaHei" charset="-122"/>
                </a:rPr>
                <a:t> </a:t>
              </a:r>
              <a:endParaRPr lang="en-US" altLang="zh-CN" sz="1400" b="1" dirty="0">
                <a:solidFill>
                  <a:srgbClr val="0070C0"/>
                </a:solidFill>
                <a:latin typeface="Microsoft YaHei" charset="-122"/>
                <a:ea typeface="Microsoft YaHei" charset="-122"/>
              </a:endParaRPr>
            </a:p>
            <a:p>
              <a:endParaRPr lang="zh-CN" altLang="en-US" sz="1400" b="1" dirty="0">
                <a:solidFill>
                  <a:srgbClr val="0070C0"/>
                </a:solidFill>
              </a:endParaRPr>
            </a:p>
          </p:txBody>
        </p:sp>
      </p:grpSp>
      <p:pic>
        <p:nvPicPr>
          <p:cNvPr id="15" name="图片 19"/>
          <p:cNvPicPr>
            <a:picLocks noChangeAspect="1"/>
          </p:cNvPicPr>
          <p:nvPr/>
        </p:nvPicPr>
        <p:blipFill>
          <a:blip r:embed="rId5" cstate="print"/>
          <a:stretch>
            <a:fillRect/>
          </a:stretch>
        </p:blipFill>
        <p:spPr>
          <a:xfrm>
            <a:off x="66362" y="6549719"/>
            <a:ext cx="904730" cy="209141"/>
          </a:xfrm>
          <a:prstGeom prst="rect">
            <a:avLst/>
          </a:prstGeom>
        </p:spPr>
      </p:pic>
      <p:sp>
        <p:nvSpPr>
          <p:cNvPr id="17" name="灯片编号占位符 1">
            <a:extLst>
              <a:ext uri="{FF2B5EF4-FFF2-40B4-BE49-F238E27FC236}">
                <a16:creationId xmlns:a16="http://schemas.microsoft.com/office/drawing/2014/main" id="{6C97D22C-FF4B-42D2-A8C5-D4B49D60038C}"/>
              </a:ext>
            </a:extLst>
          </p:cNvPr>
          <p:cNvSpPr>
            <a:spLocks noGrp="1"/>
          </p:cNvSpPr>
          <p:nvPr>
            <p:ph type="sldNum" sz="quarter" idx="12"/>
          </p:nvPr>
        </p:nvSpPr>
        <p:spPr>
          <a:xfrm>
            <a:off x="8401130" y="6400372"/>
            <a:ext cx="480045" cy="291956"/>
          </a:xfrm>
        </p:spPr>
        <p:txBody>
          <a:bodyPr/>
          <a:lstStyle/>
          <a:p>
            <a:r>
              <a:rPr lang="en-US" altLang="zh-CN" dirty="0">
                <a:solidFill>
                  <a:schemeClr val="tx1">
                    <a:lumMod val="50000"/>
                    <a:lumOff val="50000"/>
                  </a:schemeClr>
                </a:solidFill>
              </a:rPr>
              <a:t>- 2</a:t>
            </a:r>
            <a:r>
              <a:rPr lang="zh-CN" altLang="en-US" dirty="0">
                <a:solidFill>
                  <a:schemeClr val="tx1">
                    <a:lumMod val="50000"/>
                    <a:lumOff val="50000"/>
                  </a:schemeClr>
                </a:solidFill>
              </a:rPr>
              <a:t> </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387655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73">
            <a:extLst>
              <a:ext uri="{FF2B5EF4-FFF2-40B4-BE49-F238E27FC236}">
                <a16:creationId xmlns:a16="http://schemas.microsoft.com/office/drawing/2014/main" id="{E21F2FDB-9BCF-459D-9E8D-A7C9459BC61C}"/>
              </a:ext>
            </a:extLst>
          </p:cNvPr>
          <p:cNvSpPr/>
          <p:nvPr/>
        </p:nvSpPr>
        <p:spPr>
          <a:xfrm>
            <a:off x="3302701" y="4950625"/>
            <a:ext cx="5841299" cy="1652274"/>
          </a:xfrm>
          <a:prstGeom prst="rect">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57" name="矩形 73">
            <a:extLst>
              <a:ext uri="{FF2B5EF4-FFF2-40B4-BE49-F238E27FC236}">
                <a16:creationId xmlns:a16="http://schemas.microsoft.com/office/drawing/2014/main" id="{E21F2FDB-9BCF-459D-9E8D-A7C9459BC61C}"/>
              </a:ext>
            </a:extLst>
          </p:cNvPr>
          <p:cNvSpPr/>
          <p:nvPr/>
        </p:nvSpPr>
        <p:spPr>
          <a:xfrm>
            <a:off x="3302701" y="3094557"/>
            <a:ext cx="5841299" cy="1804506"/>
          </a:xfrm>
          <a:prstGeom prst="rect">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C3049238-427A-47FD-9F50-2F67C2EDC67F}"/>
              </a:ext>
            </a:extLst>
          </p:cNvPr>
          <p:cNvSpPr/>
          <p:nvPr/>
        </p:nvSpPr>
        <p:spPr>
          <a:xfrm flipH="1">
            <a:off x="0" y="229167"/>
            <a:ext cx="132725" cy="476250"/>
          </a:xfrm>
          <a:prstGeom prst="rect">
            <a:avLst/>
          </a:prstGeom>
          <a:solidFill>
            <a:srgbClr val="47A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cs typeface="Arial" panose="020B0604020202020204" pitchFamily="34" charset="0"/>
            </a:endParaRPr>
          </a:p>
        </p:txBody>
      </p:sp>
      <p:sp>
        <p:nvSpPr>
          <p:cNvPr id="5" name="矩形 7">
            <a:extLst>
              <a:ext uri="{FF2B5EF4-FFF2-40B4-BE49-F238E27FC236}">
                <a16:creationId xmlns:a16="http://schemas.microsoft.com/office/drawing/2014/main" id="{F30F43B4-A81E-4443-BFE5-200A0D61E6A5}"/>
              </a:ext>
            </a:extLst>
          </p:cNvPr>
          <p:cNvSpPr/>
          <p:nvPr/>
        </p:nvSpPr>
        <p:spPr>
          <a:xfrm>
            <a:off x="132725" y="360867"/>
            <a:ext cx="7321730"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Arial" panose="020B0604020202020204" pitchFamily="34" charset="0"/>
              </a:rPr>
              <a:t>Bio-protocol</a:t>
            </a: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同多家国际权威学术期刊合作提高科研的重复性和高效性</a:t>
            </a:r>
          </a:p>
        </p:txBody>
      </p:sp>
      <p:sp>
        <p:nvSpPr>
          <p:cNvPr id="6" name="矩形 39">
            <a:extLst>
              <a:ext uri="{FF2B5EF4-FFF2-40B4-BE49-F238E27FC236}">
                <a16:creationId xmlns:a16="http://schemas.microsoft.com/office/drawing/2014/main" id="{8E170C6F-23EF-4E3B-B118-306EB1E5AEF2}"/>
              </a:ext>
            </a:extLst>
          </p:cNvPr>
          <p:cNvSpPr/>
          <p:nvPr/>
        </p:nvSpPr>
        <p:spPr>
          <a:xfrm>
            <a:off x="5260999" y="2971987"/>
            <a:ext cx="83113" cy="5232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ctr">
              <a:defRPr sz="2800" b="1">
                <a:latin typeface="Arial Narrow"/>
                <a:ea typeface="Arial Narrow"/>
                <a:cs typeface="Arial Narrow"/>
                <a:sym typeface="Arial Narrow"/>
              </a:defRPr>
            </a:lvl1pPr>
          </a:lstStyle>
          <a:p>
            <a:endParaRPr lang="en-US" b="0" dirty="0"/>
          </a:p>
        </p:txBody>
      </p:sp>
      <p:sp>
        <p:nvSpPr>
          <p:cNvPr id="7" name="TextBox 11">
            <a:extLst>
              <a:ext uri="{FF2B5EF4-FFF2-40B4-BE49-F238E27FC236}">
                <a16:creationId xmlns:a16="http://schemas.microsoft.com/office/drawing/2014/main" id="{DDAFD748-6D99-4992-94B1-B9B326C60FA2}"/>
              </a:ext>
            </a:extLst>
          </p:cNvPr>
          <p:cNvSpPr txBox="1"/>
          <p:nvPr/>
        </p:nvSpPr>
        <p:spPr>
          <a:xfrm>
            <a:off x="529034" y="2718731"/>
            <a:ext cx="902811" cy="307777"/>
          </a:xfrm>
          <a:prstGeom prst="rect">
            <a:avLst/>
          </a:prstGeom>
          <a:noFill/>
        </p:spPr>
        <p:txBody>
          <a:bodyPr wrap="none" rtlCol="0">
            <a:spAutoFit/>
          </a:bodyPr>
          <a:lstStyle/>
          <a:p>
            <a:r>
              <a:rPr lang="zh-CN" altLang="en-US" sz="1400" b="1" dirty="0">
                <a:solidFill>
                  <a:schemeClr val="tx1">
                    <a:lumMod val="75000"/>
                    <a:lumOff val="25000"/>
                  </a:schemeClr>
                </a:solidFill>
                <a:latin typeface="Microsoft YaHei Light" panose="020B0502040204020203" pitchFamily="34" charset="-122"/>
                <a:ea typeface="Microsoft YaHei Light" panose="020B0502040204020203" pitchFamily="34" charset="-122"/>
              </a:rPr>
              <a:t>合作伙伴</a:t>
            </a:r>
            <a:endParaRPr lang="en-US" sz="1400" b="1"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p:txBody>
      </p:sp>
      <p:grpSp>
        <p:nvGrpSpPr>
          <p:cNvPr id="8" name="Group 4">
            <a:extLst>
              <a:ext uri="{FF2B5EF4-FFF2-40B4-BE49-F238E27FC236}">
                <a16:creationId xmlns:a16="http://schemas.microsoft.com/office/drawing/2014/main" id="{FD1DA94B-C463-4626-AF0C-64155A8F5AA4}"/>
              </a:ext>
            </a:extLst>
          </p:cNvPr>
          <p:cNvGrpSpPr/>
          <p:nvPr/>
        </p:nvGrpSpPr>
        <p:grpSpPr>
          <a:xfrm>
            <a:off x="563826" y="3169891"/>
            <a:ext cx="2136851" cy="2177259"/>
            <a:chOff x="1068559" y="1665252"/>
            <a:chExt cx="3212693" cy="3273447"/>
          </a:xfrm>
        </p:grpSpPr>
        <p:grpSp>
          <p:nvGrpSpPr>
            <p:cNvPr id="9" name="Group 13">
              <a:extLst>
                <a:ext uri="{FF2B5EF4-FFF2-40B4-BE49-F238E27FC236}">
                  <a16:creationId xmlns:a16="http://schemas.microsoft.com/office/drawing/2014/main" id="{D9B8E5C4-D0AF-45FA-B2D1-733B7B6C2A37}"/>
                </a:ext>
              </a:extLst>
            </p:cNvPr>
            <p:cNvGrpSpPr/>
            <p:nvPr/>
          </p:nvGrpSpPr>
          <p:grpSpPr>
            <a:xfrm>
              <a:off x="1068559" y="2538971"/>
              <a:ext cx="1532238" cy="706599"/>
              <a:chOff x="4433293" y="1607874"/>
              <a:chExt cx="1532238" cy="706599"/>
            </a:xfrm>
          </p:grpSpPr>
          <p:pic>
            <p:nvPicPr>
              <p:cNvPr id="33" name="图片 22">
                <a:extLst>
                  <a:ext uri="{FF2B5EF4-FFF2-40B4-BE49-F238E27FC236}">
                    <a16:creationId xmlns:a16="http://schemas.microsoft.com/office/drawing/2014/main" id="{4059876D-3ECC-4940-8E03-A177221E39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2359" y="1817173"/>
                <a:ext cx="1114106" cy="288000"/>
              </a:xfrm>
              <a:prstGeom prst="rect">
                <a:avLst/>
              </a:prstGeom>
            </p:spPr>
          </p:pic>
          <p:sp>
            <p:nvSpPr>
              <p:cNvPr id="34" name="Rectangle 15">
                <a:extLst>
                  <a:ext uri="{FF2B5EF4-FFF2-40B4-BE49-F238E27FC236}">
                    <a16:creationId xmlns:a16="http://schemas.microsoft.com/office/drawing/2014/main" id="{9C15EF5F-05E1-41BE-80A5-CE3F34C3F8CE}"/>
                  </a:ext>
                </a:extLst>
              </p:cNvPr>
              <p:cNvSpPr/>
              <p:nvPr/>
            </p:nvSpPr>
            <p:spPr>
              <a:xfrm>
                <a:off x="4433293" y="1607874"/>
                <a:ext cx="1532238" cy="70659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6">
              <a:extLst>
                <a:ext uri="{FF2B5EF4-FFF2-40B4-BE49-F238E27FC236}">
                  <a16:creationId xmlns:a16="http://schemas.microsoft.com/office/drawing/2014/main" id="{EB9A2F91-CF71-4EA0-99D4-F5354A2C39AB}"/>
                </a:ext>
              </a:extLst>
            </p:cNvPr>
            <p:cNvGrpSpPr/>
            <p:nvPr/>
          </p:nvGrpSpPr>
          <p:grpSpPr>
            <a:xfrm>
              <a:off x="1068559" y="4232099"/>
              <a:ext cx="1532238" cy="706600"/>
              <a:chOff x="1085339" y="4108876"/>
              <a:chExt cx="1532238" cy="706600"/>
            </a:xfrm>
          </p:grpSpPr>
          <p:pic>
            <p:nvPicPr>
              <p:cNvPr id="31" name="图片 25">
                <a:extLst>
                  <a:ext uri="{FF2B5EF4-FFF2-40B4-BE49-F238E27FC236}">
                    <a16:creationId xmlns:a16="http://schemas.microsoft.com/office/drawing/2014/main" id="{69310840-0C24-4F6D-A955-C7A0DD2DA1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6276" y="4282177"/>
                <a:ext cx="1276639" cy="360000"/>
              </a:xfrm>
              <a:prstGeom prst="rect">
                <a:avLst/>
              </a:prstGeom>
            </p:spPr>
          </p:pic>
          <p:sp>
            <p:nvSpPr>
              <p:cNvPr id="32" name="Rectangle 18">
                <a:extLst>
                  <a:ext uri="{FF2B5EF4-FFF2-40B4-BE49-F238E27FC236}">
                    <a16:creationId xmlns:a16="http://schemas.microsoft.com/office/drawing/2014/main" id="{ABB77171-1CB0-478A-8129-21B2C24CFA75}"/>
                  </a:ext>
                </a:extLst>
              </p:cNvPr>
              <p:cNvSpPr/>
              <p:nvPr/>
            </p:nvSpPr>
            <p:spPr>
              <a:xfrm>
                <a:off x="1085339" y="4108876"/>
                <a:ext cx="1532238" cy="70660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9">
              <a:extLst>
                <a:ext uri="{FF2B5EF4-FFF2-40B4-BE49-F238E27FC236}">
                  <a16:creationId xmlns:a16="http://schemas.microsoft.com/office/drawing/2014/main" id="{37F2D3EF-DBE2-493B-A0A5-A141B2F67B33}"/>
                </a:ext>
              </a:extLst>
            </p:cNvPr>
            <p:cNvGrpSpPr/>
            <p:nvPr/>
          </p:nvGrpSpPr>
          <p:grpSpPr>
            <a:xfrm>
              <a:off x="2749014" y="3380128"/>
              <a:ext cx="1532238" cy="706599"/>
              <a:chOff x="383088" y="2896776"/>
              <a:chExt cx="1532238" cy="706599"/>
            </a:xfrm>
          </p:grpSpPr>
          <p:grpSp>
            <p:nvGrpSpPr>
              <p:cNvPr id="27" name="Group 20">
                <a:extLst>
                  <a:ext uri="{FF2B5EF4-FFF2-40B4-BE49-F238E27FC236}">
                    <a16:creationId xmlns:a16="http://schemas.microsoft.com/office/drawing/2014/main" id="{58F242A3-6917-4FCA-90F3-5C5B6186B076}"/>
                  </a:ext>
                </a:extLst>
              </p:cNvPr>
              <p:cNvGrpSpPr/>
              <p:nvPr/>
            </p:nvGrpSpPr>
            <p:grpSpPr>
              <a:xfrm>
                <a:off x="555959" y="2996797"/>
                <a:ext cx="1186497" cy="482919"/>
                <a:chOff x="3591449" y="4507497"/>
                <a:chExt cx="1186497" cy="482919"/>
              </a:xfrm>
            </p:grpSpPr>
            <p:pic>
              <p:nvPicPr>
                <p:cNvPr id="29" name="图片 63">
                  <a:extLst>
                    <a:ext uri="{FF2B5EF4-FFF2-40B4-BE49-F238E27FC236}">
                      <a16:creationId xmlns:a16="http://schemas.microsoft.com/office/drawing/2014/main" id="{7FCF09DE-ECB9-45AE-B054-B4B7CB90B07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948091" y="4507497"/>
                  <a:ext cx="414649" cy="355623"/>
                </a:xfrm>
                <a:prstGeom prst="rect">
                  <a:avLst/>
                </a:prstGeom>
              </p:spPr>
            </p:pic>
            <p:pic>
              <p:nvPicPr>
                <p:cNvPr id="30" name="图片 28">
                  <a:extLst>
                    <a:ext uri="{FF2B5EF4-FFF2-40B4-BE49-F238E27FC236}">
                      <a16:creationId xmlns:a16="http://schemas.microsoft.com/office/drawing/2014/main" id="{61D691B0-7380-474D-8918-3561963AC2D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591449" y="4863120"/>
                  <a:ext cx="1186497" cy="127296"/>
                </a:xfrm>
                <a:prstGeom prst="rect">
                  <a:avLst/>
                </a:prstGeom>
              </p:spPr>
            </p:pic>
          </p:grpSp>
          <p:sp>
            <p:nvSpPr>
              <p:cNvPr id="28" name="Rectangle 22">
                <a:extLst>
                  <a:ext uri="{FF2B5EF4-FFF2-40B4-BE49-F238E27FC236}">
                    <a16:creationId xmlns:a16="http://schemas.microsoft.com/office/drawing/2014/main" id="{7C7F91F5-AD15-477C-A713-E9B5485E3288}"/>
                  </a:ext>
                </a:extLst>
              </p:cNvPr>
              <p:cNvSpPr/>
              <p:nvPr/>
            </p:nvSpPr>
            <p:spPr>
              <a:xfrm>
                <a:off x="383088" y="2896776"/>
                <a:ext cx="1532238" cy="70659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32">
              <a:extLst>
                <a:ext uri="{FF2B5EF4-FFF2-40B4-BE49-F238E27FC236}">
                  <a16:creationId xmlns:a16="http://schemas.microsoft.com/office/drawing/2014/main" id="{1C10CB9D-C226-48C9-B6C8-4CEDEF135D3E}"/>
                </a:ext>
              </a:extLst>
            </p:cNvPr>
            <p:cNvGrpSpPr/>
            <p:nvPr/>
          </p:nvGrpSpPr>
          <p:grpSpPr>
            <a:xfrm>
              <a:off x="1068559" y="3380127"/>
              <a:ext cx="1532238" cy="706599"/>
              <a:chOff x="2311692" y="3190288"/>
              <a:chExt cx="1532238" cy="706599"/>
            </a:xfrm>
          </p:grpSpPr>
          <p:pic>
            <p:nvPicPr>
              <p:cNvPr id="25" name="图片 32">
                <a:extLst>
                  <a:ext uri="{FF2B5EF4-FFF2-40B4-BE49-F238E27FC236}">
                    <a16:creationId xmlns:a16="http://schemas.microsoft.com/office/drawing/2014/main" id="{14CF2EF0-7DDF-465D-BB7D-E3282A88522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b="-1"/>
              <a:stretch/>
            </p:blipFill>
            <p:spPr>
              <a:xfrm>
                <a:off x="2657640" y="3335661"/>
                <a:ext cx="938794" cy="396000"/>
              </a:xfrm>
              <a:prstGeom prst="rect">
                <a:avLst/>
              </a:prstGeom>
            </p:spPr>
          </p:pic>
          <p:sp>
            <p:nvSpPr>
              <p:cNvPr id="26" name="Rectangle 34">
                <a:extLst>
                  <a:ext uri="{FF2B5EF4-FFF2-40B4-BE49-F238E27FC236}">
                    <a16:creationId xmlns:a16="http://schemas.microsoft.com/office/drawing/2014/main" id="{85A4CE39-7907-4661-ABE7-CCCFBBA6D34B}"/>
                  </a:ext>
                </a:extLst>
              </p:cNvPr>
              <p:cNvSpPr/>
              <p:nvPr/>
            </p:nvSpPr>
            <p:spPr>
              <a:xfrm>
                <a:off x="2311692" y="3190288"/>
                <a:ext cx="1532238" cy="70659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35">
              <a:extLst>
                <a:ext uri="{FF2B5EF4-FFF2-40B4-BE49-F238E27FC236}">
                  <a16:creationId xmlns:a16="http://schemas.microsoft.com/office/drawing/2014/main" id="{AE84F6CE-381C-423F-8910-60B4FE8F21BB}"/>
                </a:ext>
              </a:extLst>
            </p:cNvPr>
            <p:cNvGrpSpPr/>
            <p:nvPr/>
          </p:nvGrpSpPr>
          <p:grpSpPr>
            <a:xfrm>
              <a:off x="2742536" y="2538971"/>
              <a:ext cx="1532238" cy="706599"/>
              <a:chOff x="1535672" y="2172750"/>
              <a:chExt cx="1532238" cy="706599"/>
            </a:xfrm>
          </p:grpSpPr>
          <p:pic>
            <p:nvPicPr>
              <p:cNvPr id="23" name="图片 40">
                <a:extLst>
                  <a:ext uri="{FF2B5EF4-FFF2-40B4-BE49-F238E27FC236}">
                    <a16:creationId xmlns:a16="http://schemas.microsoft.com/office/drawing/2014/main" id="{C788A360-01A6-46F5-9C2F-63A694037EC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43953" y="2356115"/>
                <a:ext cx="1115676" cy="360000"/>
              </a:xfrm>
              <a:prstGeom prst="rect">
                <a:avLst/>
              </a:prstGeom>
            </p:spPr>
          </p:pic>
          <p:sp>
            <p:nvSpPr>
              <p:cNvPr id="24" name="Rectangle 38">
                <a:extLst>
                  <a:ext uri="{FF2B5EF4-FFF2-40B4-BE49-F238E27FC236}">
                    <a16:creationId xmlns:a16="http://schemas.microsoft.com/office/drawing/2014/main" id="{0A967736-E736-47E0-AFDE-DEDD7F748597}"/>
                  </a:ext>
                </a:extLst>
              </p:cNvPr>
              <p:cNvSpPr/>
              <p:nvPr/>
            </p:nvSpPr>
            <p:spPr>
              <a:xfrm>
                <a:off x="1535672" y="2172750"/>
                <a:ext cx="1532238" cy="70659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39">
              <a:extLst>
                <a:ext uri="{FF2B5EF4-FFF2-40B4-BE49-F238E27FC236}">
                  <a16:creationId xmlns:a16="http://schemas.microsoft.com/office/drawing/2014/main" id="{7EEA2F26-24EB-4FD6-AE2D-797181F3845B}"/>
                </a:ext>
              </a:extLst>
            </p:cNvPr>
            <p:cNvGrpSpPr/>
            <p:nvPr/>
          </p:nvGrpSpPr>
          <p:grpSpPr>
            <a:xfrm>
              <a:off x="1068559" y="1665252"/>
              <a:ext cx="1532238" cy="706599"/>
              <a:chOff x="351361" y="2180400"/>
              <a:chExt cx="1532238" cy="706599"/>
            </a:xfrm>
          </p:grpSpPr>
          <p:pic>
            <p:nvPicPr>
              <p:cNvPr id="21" name="图片 42">
                <a:extLst>
                  <a:ext uri="{FF2B5EF4-FFF2-40B4-BE49-F238E27FC236}">
                    <a16:creationId xmlns:a16="http://schemas.microsoft.com/office/drawing/2014/main" id="{8A283E53-8A36-4FB4-BFBD-B21163BD9E2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7843" y="2353699"/>
                <a:ext cx="843750" cy="360000"/>
              </a:xfrm>
              <a:prstGeom prst="rect">
                <a:avLst/>
              </a:prstGeom>
            </p:spPr>
          </p:pic>
          <p:sp>
            <p:nvSpPr>
              <p:cNvPr id="22" name="Rectangle 41">
                <a:extLst>
                  <a:ext uri="{FF2B5EF4-FFF2-40B4-BE49-F238E27FC236}">
                    <a16:creationId xmlns:a16="http://schemas.microsoft.com/office/drawing/2014/main" id="{9F321019-A419-4C6A-9203-CC39387C86DF}"/>
                  </a:ext>
                </a:extLst>
              </p:cNvPr>
              <p:cNvSpPr/>
              <p:nvPr/>
            </p:nvSpPr>
            <p:spPr>
              <a:xfrm>
                <a:off x="351361" y="2180400"/>
                <a:ext cx="1532238" cy="70659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42">
              <a:extLst>
                <a:ext uri="{FF2B5EF4-FFF2-40B4-BE49-F238E27FC236}">
                  <a16:creationId xmlns:a16="http://schemas.microsoft.com/office/drawing/2014/main" id="{D2ACCB47-6558-460C-882D-3666F8445CC6}"/>
                </a:ext>
              </a:extLst>
            </p:cNvPr>
            <p:cNvGrpSpPr/>
            <p:nvPr/>
          </p:nvGrpSpPr>
          <p:grpSpPr>
            <a:xfrm>
              <a:off x="2742536" y="1665253"/>
              <a:ext cx="1532238" cy="706599"/>
              <a:chOff x="3091199" y="1607949"/>
              <a:chExt cx="1532238" cy="706599"/>
            </a:xfrm>
          </p:grpSpPr>
          <p:pic>
            <p:nvPicPr>
              <p:cNvPr id="19" name="图片 16">
                <a:extLst>
                  <a:ext uri="{FF2B5EF4-FFF2-40B4-BE49-F238E27FC236}">
                    <a16:creationId xmlns:a16="http://schemas.microsoft.com/office/drawing/2014/main" id="{41DCDBDF-F685-4D69-BC08-B1FC696DD73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93343" y="1764209"/>
                <a:ext cx="1029499" cy="360000"/>
              </a:xfrm>
              <a:prstGeom prst="rect">
                <a:avLst/>
              </a:prstGeom>
            </p:spPr>
          </p:pic>
          <p:sp>
            <p:nvSpPr>
              <p:cNvPr id="20" name="Rectangle 44">
                <a:extLst>
                  <a:ext uri="{FF2B5EF4-FFF2-40B4-BE49-F238E27FC236}">
                    <a16:creationId xmlns:a16="http://schemas.microsoft.com/office/drawing/2014/main" id="{65872C97-787C-41A7-8C66-0C9B44653C2C}"/>
                  </a:ext>
                </a:extLst>
              </p:cNvPr>
              <p:cNvSpPr/>
              <p:nvPr/>
            </p:nvSpPr>
            <p:spPr>
              <a:xfrm>
                <a:off x="3091199" y="1607949"/>
                <a:ext cx="1532238" cy="70659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45">
              <a:extLst>
                <a:ext uri="{FF2B5EF4-FFF2-40B4-BE49-F238E27FC236}">
                  <a16:creationId xmlns:a16="http://schemas.microsoft.com/office/drawing/2014/main" id="{84A22889-AFC2-48CA-8921-B6432E1F12B6}"/>
                </a:ext>
              </a:extLst>
            </p:cNvPr>
            <p:cNvGrpSpPr/>
            <p:nvPr/>
          </p:nvGrpSpPr>
          <p:grpSpPr>
            <a:xfrm>
              <a:off x="2742536" y="4231462"/>
              <a:ext cx="1532238" cy="706599"/>
              <a:chOff x="2526922" y="6868813"/>
              <a:chExt cx="1532238" cy="706599"/>
            </a:xfrm>
          </p:grpSpPr>
          <p:pic>
            <p:nvPicPr>
              <p:cNvPr id="17" name="图片 11">
                <a:extLst>
                  <a:ext uri="{FF2B5EF4-FFF2-40B4-BE49-F238E27FC236}">
                    <a16:creationId xmlns:a16="http://schemas.microsoft.com/office/drawing/2014/main" id="{DD48C229-638B-4C6F-8830-02524FF914F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43715" y="7078936"/>
                <a:ext cx="1098000" cy="288000"/>
              </a:xfrm>
              <a:prstGeom prst="rect">
                <a:avLst/>
              </a:prstGeom>
            </p:spPr>
          </p:pic>
          <p:sp>
            <p:nvSpPr>
              <p:cNvPr id="18" name="Rectangle 47">
                <a:extLst>
                  <a:ext uri="{FF2B5EF4-FFF2-40B4-BE49-F238E27FC236}">
                    <a16:creationId xmlns:a16="http://schemas.microsoft.com/office/drawing/2014/main" id="{8CFC77A3-7D28-470D-9C77-7940D2F59BEE}"/>
                  </a:ext>
                </a:extLst>
              </p:cNvPr>
              <p:cNvSpPr/>
              <p:nvPr/>
            </p:nvSpPr>
            <p:spPr>
              <a:xfrm>
                <a:off x="2526922" y="6868813"/>
                <a:ext cx="1532238" cy="70659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 name="组合 74">
            <a:extLst>
              <a:ext uri="{FF2B5EF4-FFF2-40B4-BE49-F238E27FC236}">
                <a16:creationId xmlns:a16="http://schemas.microsoft.com/office/drawing/2014/main" id="{F47E1764-6FEC-4008-BA36-9F88278B7F75}"/>
              </a:ext>
            </a:extLst>
          </p:cNvPr>
          <p:cNvGrpSpPr/>
          <p:nvPr/>
        </p:nvGrpSpPr>
        <p:grpSpPr>
          <a:xfrm>
            <a:off x="529035" y="1515503"/>
            <a:ext cx="1891601" cy="625884"/>
            <a:chOff x="726712" y="1505711"/>
            <a:chExt cx="2235687" cy="739733"/>
          </a:xfrm>
        </p:grpSpPr>
        <p:pic>
          <p:nvPicPr>
            <p:cNvPr id="37" name="图片 52">
              <a:extLst>
                <a:ext uri="{FF2B5EF4-FFF2-40B4-BE49-F238E27FC236}">
                  <a16:creationId xmlns:a16="http://schemas.microsoft.com/office/drawing/2014/main" id="{1A6F7773-65F4-4A3D-837D-F944DA2F442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289395" y="1660714"/>
              <a:ext cx="1110319" cy="461237"/>
            </a:xfrm>
            <a:prstGeom prst="rect">
              <a:avLst/>
            </a:prstGeom>
          </p:spPr>
        </p:pic>
        <p:sp>
          <p:nvSpPr>
            <p:cNvPr id="38" name="Rectangle 41">
              <a:extLst>
                <a:ext uri="{FF2B5EF4-FFF2-40B4-BE49-F238E27FC236}">
                  <a16:creationId xmlns:a16="http://schemas.microsoft.com/office/drawing/2014/main" id="{45BB78DB-EF35-47AD-963A-479722AF578E}"/>
                </a:ext>
              </a:extLst>
            </p:cNvPr>
            <p:cNvSpPr/>
            <p:nvPr/>
          </p:nvSpPr>
          <p:spPr>
            <a:xfrm>
              <a:off x="726712" y="1505711"/>
              <a:ext cx="2235687" cy="739733"/>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1">
            <a:extLst>
              <a:ext uri="{FF2B5EF4-FFF2-40B4-BE49-F238E27FC236}">
                <a16:creationId xmlns:a16="http://schemas.microsoft.com/office/drawing/2014/main" id="{D3332A4E-DD2D-402E-B5D3-F099FB9398CB}"/>
              </a:ext>
            </a:extLst>
          </p:cNvPr>
          <p:cNvSpPr/>
          <p:nvPr/>
        </p:nvSpPr>
        <p:spPr>
          <a:xfrm>
            <a:off x="489821" y="1076150"/>
            <a:ext cx="1261884" cy="307777"/>
          </a:xfrm>
          <a:prstGeom prst="rect">
            <a:avLst/>
          </a:prstGeom>
        </p:spPr>
        <p:txBody>
          <a:bodyPr wrap="none">
            <a:spAutoFit/>
          </a:bodyPr>
          <a:lstStyle/>
          <a:p>
            <a:r>
              <a:rPr lang="zh-CN" altLang="en-US" sz="1400" b="1" dirty="0">
                <a:solidFill>
                  <a:schemeClr val="tx1">
                    <a:lumMod val="75000"/>
                    <a:lumOff val="25000"/>
                  </a:schemeClr>
                </a:solidFill>
                <a:latin typeface="Microsoft YaHei Light" panose="020B0502040204020203" pitchFamily="34" charset="-122"/>
                <a:ea typeface="Microsoft YaHei Light" panose="020B0502040204020203" pitchFamily="34" charset="-122"/>
              </a:rPr>
              <a:t>战略合作伙伴</a:t>
            </a:r>
            <a:endParaRPr lang="en-US" b="1" dirty="0">
              <a:solidFill>
                <a:schemeClr val="tx1">
                  <a:lumMod val="75000"/>
                  <a:lumOff val="25000"/>
                </a:schemeClr>
              </a:solidFill>
              <a:latin typeface="Microsoft YaHei Light" panose="020B0502040204020203" pitchFamily="34" charset="-122"/>
              <a:ea typeface="Microsoft YaHei Light" panose="020B0502040204020203" pitchFamily="34" charset="-122"/>
            </a:endParaRPr>
          </a:p>
        </p:txBody>
      </p:sp>
      <p:sp>
        <p:nvSpPr>
          <p:cNvPr id="4" name="矩形 73">
            <a:extLst>
              <a:ext uri="{FF2B5EF4-FFF2-40B4-BE49-F238E27FC236}">
                <a16:creationId xmlns:a16="http://schemas.microsoft.com/office/drawing/2014/main" id="{E21F2FDB-9BCF-459D-9E8D-A7C9459BC61C}"/>
              </a:ext>
            </a:extLst>
          </p:cNvPr>
          <p:cNvSpPr/>
          <p:nvPr/>
        </p:nvSpPr>
        <p:spPr>
          <a:xfrm>
            <a:off x="3302701" y="857309"/>
            <a:ext cx="5685088" cy="2164350"/>
          </a:xfrm>
          <a:prstGeom prst="rect">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endParaRPr>
          </a:p>
        </p:txBody>
      </p:sp>
      <p:pic>
        <p:nvPicPr>
          <p:cNvPr id="40" name="Picture 26">
            <a:extLst>
              <a:ext uri="{FF2B5EF4-FFF2-40B4-BE49-F238E27FC236}">
                <a16:creationId xmlns:a16="http://schemas.microsoft.com/office/drawing/2014/main" id="{893848D3-EB5A-4828-8529-2B182816FA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76238" y="988334"/>
            <a:ext cx="2646722" cy="1957895"/>
          </a:xfrm>
          <a:prstGeom prst="rect">
            <a:avLst/>
          </a:prstGeom>
        </p:spPr>
      </p:pic>
      <p:pic>
        <p:nvPicPr>
          <p:cNvPr id="53" name="Picture 52"/>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6245070" y="958890"/>
            <a:ext cx="2571597" cy="1995866"/>
          </a:xfrm>
          <a:prstGeom prst="rect">
            <a:avLst/>
          </a:prstGeom>
        </p:spPr>
      </p:pic>
      <p:pic>
        <p:nvPicPr>
          <p:cNvPr id="54" name="Picture 53"/>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3370081" y="3171877"/>
            <a:ext cx="5680779" cy="1634360"/>
          </a:xfrm>
          <a:prstGeom prst="rect">
            <a:avLst/>
          </a:prstGeom>
          <a:effectLst/>
        </p:spPr>
      </p:pic>
      <p:pic>
        <p:nvPicPr>
          <p:cNvPr id="55" name="图片 24"/>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3362412" y="5039873"/>
            <a:ext cx="5680779" cy="1447115"/>
          </a:xfrm>
          <a:prstGeom prst="rect">
            <a:avLst/>
          </a:prstGeom>
          <a:solidFill>
            <a:schemeClr val="bg1"/>
          </a:solidFill>
          <a:ln>
            <a:noFill/>
          </a:ln>
          <a:effectLst/>
        </p:spPr>
      </p:pic>
      <p:sp>
        <p:nvSpPr>
          <p:cNvPr id="44" name="灯片编号占位符 1">
            <a:extLst>
              <a:ext uri="{FF2B5EF4-FFF2-40B4-BE49-F238E27FC236}">
                <a16:creationId xmlns:a16="http://schemas.microsoft.com/office/drawing/2014/main" id="{6C97D22C-FF4B-42D2-A8C5-D4B49D60038C}"/>
              </a:ext>
            </a:extLst>
          </p:cNvPr>
          <p:cNvSpPr>
            <a:spLocks noGrp="1"/>
          </p:cNvSpPr>
          <p:nvPr>
            <p:ph type="sldNum" sz="quarter" idx="12"/>
          </p:nvPr>
        </p:nvSpPr>
        <p:spPr>
          <a:xfrm>
            <a:off x="8401130" y="6400372"/>
            <a:ext cx="480045" cy="291956"/>
          </a:xfrm>
        </p:spPr>
        <p:txBody>
          <a:bodyPr/>
          <a:lstStyle/>
          <a:p>
            <a:r>
              <a:rPr lang="en-US" altLang="zh-CN" dirty="0">
                <a:solidFill>
                  <a:schemeClr val="tx1">
                    <a:lumMod val="50000"/>
                    <a:lumOff val="50000"/>
                  </a:schemeClr>
                </a:solidFill>
              </a:rPr>
              <a:t>- 3</a:t>
            </a:r>
            <a:r>
              <a:rPr lang="zh-CN" altLang="en-US" dirty="0">
                <a:solidFill>
                  <a:schemeClr val="tx1">
                    <a:lumMod val="50000"/>
                    <a:lumOff val="50000"/>
                  </a:schemeClr>
                </a:solidFill>
              </a:rPr>
              <a:t> </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pic>
        <p:nvPicPr>
          <p:cNvPr id="45" name="图片 19"/>
          <p:cNvPicPr>
            <a:picLocks noChangeAspect="1"/>
          </p:cNvPicPr>
          <p:nvPr/>
        </p:nvPicPr>
        <p:blipFill>
          <a:blip r:embed="rId16" cstate="print"/>
          <a:stretch>
            <a:fillRect/>
          </a:stretch>
        </p:blipFill>
        <p:spPr>
          <a:xfrm>
            <a:off x="66362" y="6549719"/>
            <a:ext cx="904730" cy="209141"/>
          </a:xfrm>
          <a:prstGeom prst="rect">
            <a:avLst/>
          </a:prstGeom>
        </p:spPr>
      </p:pic>
    </p:spTree>
    <p:extLst>
      <p:ext uri="{BB962C8B-B14F-4D97-AF65-F5344CB8AC3E}">
        <p14:creationId xmlns:p14="http://schemas.microsoft.com/office/powerpoint/2010/main" val="2029962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
            <a:extLst>
              <a:ext uri="{FF2B5EF4-FFF2-40B4-BE49-F238E27FC236}">
                <a16:creationId xmlns:a16="http://schemas.microsoft.com/office/drawing/2014/main" id="{C3049238-427A-47FD-9F50-2F67C2EDC67F}"/>
              </a:ext>
            </a:extLst>
          </p:cNvPr>
          <p:cNvSpPr/>
          <p:nvPr/>
        </p:nvSpPr>
        <p:spPr>
          <a:xfrm flipH="1">
            <a:off x="0" y="229167"/>
            <a:ext cx="132725" cy="476250"/>
          </a:xfrm>
          <a:prstGeom prst="rect">
            <a:avLst/>
          </a:prstGeom>
          <a:solidFill>
            <a:srgbClr val="47A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cs typeface="Arial" panose="020B0604020202020204" pitchFamily="34" charset="0"/>
            </a:endParaRPr>
          </a:p>
        </p:txBody>
      </p:sp>
      <p:sp>
        <p:nvSpPr>
          <p:cNvPr id="19" name="矩形 30"/>
          <p:cNvSpPr/>
          <p:nvPr/>
        </p:nvSpPr>
        <p:spPr>
          <a:xfrm>
            <a:off x="132725" y="362743"/>
            <a:ext cx="155363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Arial" panose="020B0604020202020204" pitchFamily="34" charset="0"/>
              </a:rPr>
              <a:t>关于</a:t>
            </a:r>
            <a:r>
              <a:rPr lang="en-US" altLang="zh-CN" b="1" dirty="0">
                <a:latin typeface="微软雅黑" panose="020B0503020204020204" pitchFamily="34" charset="-122"/>
                <a:ea typeface="微软雅黑" panose="020B0503020204020204" pitchFamily="34" charset="-122"/>
                <a:cs typeface="Arial" panose="020B0604020202020204" pitchFamily="34" charset="0"/>
              </a:rPr>
              <a:t>Bio-101</a:t>
            </a:r>
            <a:endParaRPr lang="zh-CN" altLang="zh-CN"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ectangle 4"/>
          <p:cNvSpPr/>
          <p:nvPr/>
        </p:nvSpPr>
        <p:spPr>
          <a:xfrm>
            <a:off x="132725" y="898734"/>
            <a:ext cx="9052721" cy="584775"/>
          </a:xfrm>
          <a:prstGeom prst="rect">
            <a:avLst/>
          </a:prstGeom>
        </p:spPr>
        <p:txBody>
          <a:bodyPr wrap="square">
            <a:spAutoFit/>
          </a:bodyPr>
          <a:lstStyle/>
          <a:p>
            <a:r>
              <a:rPr lang="en-US" altLang="zh-CN" sz="1600" dirty="0">
                <a:latin typeface="SimSun" charset="-122"/>
                <a:ea typeface="SimSun" charset="-122"/>
                <a:cs typeface="SimSun" charset="-122"/>
              </a:rPr>
              <a:t>Bio-101 </a:t>
            </a:r>
            <a:r>
              <a:rPr lang="zh-CN" altLang="en-US" sz="1600" dirty="0">
                <a:latin typeface="SimSun" charset="-122"/>
                <a:ea typeface="SimSun" charset="-122"/>
                <a:cs typeface="SimSun" charset="-122"/>
              </a:rPr>
              <a:t>是 </a:t>
            </a:r>
            <a:r>
              <a:rPr lang="en-US" altLang="zh-CN" sz="1600" dirty="0">
                <a:latin typeface="SimSun" charset="-122"/>
                <a:ea typeface="SimSun" charset="-122"/>
                <a:cs typeface="SimSun" charset="-122"/>
              </a:rPr>
              <a:t>Bio-protocol </a:t>
            </a:r>
            <a:r>
              <a:rPr lang="zh-CN" altLang="en-US" sz="1600" dirty="0">
                <a:latin typeface="SimSun" charset="-122"/>
                <a:ea typeface="SimSun" charset="-122"/>
                <a:cs typeface="SimSun" charset="-122"/>
              </a:rPr>
              <a:t>旗下一个生命科学中英文实验方案数据库，近期收集来自全球上千个优秀科研团队的基础实验方法，旨在为科研人员提供一个共享、讨论及更新实验方案的高效平台。</a:t>
            </a:r>
            <a:endParaRPr lang="zh-CN" altLang="en-US" sz="1600" dirty="0">
              <a:effectLst/>
              <a:latin typeface="SimSun" charset="-122"/>
              <a:ea typeface="SimSun" charset="-122"/>
              <a:cs typeface="SimSun" charset="-122"/>
            </a:endParaRPr>
          </a:p>
        </p:txBody>
      </p:sp>
      <p:sp>
        <p:nvSpPr>
          <p:cNvPr id="9" name="灯片编号占位符 1">
            <a:extLst>
              <a:ext uri="{FF2B5EF4-FFF2-40B4-BE49-F238E27FC236}">
                <a16:creationId xmlns:a16="http://schemas.microsoft.com/office/drawing/2014/main" id="{6C97D22C-FF4B-42D2-A8C5-D4B49D60038C}"/>
              </a:ext>
            </a:extLst>
          </p:cNvPr>
          <p:cNvSpPr>
            <a:spLocks noGrp="1"/>
          </p:cNvSpPr>
          <p:nvPr>
            <p:ph type="sldNum" sz="quarter" idx="12"/>
          </p:nvPr>
        </p:nvSpPr>
        <p:spPr>
          <a:xfrm>
            <a:off x="8401130" y="6400372"/>
            <a:ext cx="480045" cy="291956"/>
          </a:xfrm>
        </p:spPr>
        <p:txBody>
          <a:bodyPr/>
          <a:lstStyle/>
          <a:p>
            <a:r>
              <a:rPr lang="en-US" altLang="zh-CN" dirty="0">
                <a:solidFill>
                  <a:schemeClr val="tx1">
                    <a:lumMod val="50000"/>
                    <a:lumOff val="50000"/>
                  </a:schemeClr>
                </a:solidFill>
              </a:rPr>
              <a:t>- 4</a:t>
            </a:r>
            <a:r>
              <a:rPr lang="zh-CN" altLang="en-US" dirty="0">
                <a:solidFill>
                  <a:schemeClr val="tx1">
                    <a:lumMod val="50000"/>
                    <a:lumOff val="50000"/>
                  </a:schemeClr>
                </a:solidFill>
              </a:rPr>
              <a:t> </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pic>
        <p:nvPicPr>
          <p:cNvPr id="10" name="图片 19"/>
          <p:cNvPicPr>
            <a:picLocks noChangeAspect="1"/>
          </p:cNvPicPr>
          <p:nvPr/>
        </p:nvPicPr>
        <p:blipFill>
          <a:blip r:embed="rId2" cstate="print"/>
          <a:stretch>
            <a:fillRect/>
          </a:stretch>
        </p:blipFill>
        <p:spPr>
          <a:xfrm>
            <a:off x="66362" y="6549719"/>
            <a:ext cx="904730" cy="209141"/>
          </a:xfrm>
          <a:prstGeom prst="rect">
            <a:avLst/>
          </a:prstGeom>
        </p:spPr>
      </p:pic>
      <p:sp>
        <p:nvSpPr>
          <p:cNvPr id="21" name="矩形 8">
            <a:extLst>
              <a:ext uri="{FF2B5EF4-FFF2-40B4-BE49-F238E27FC236}">
                <a16:creationId xmlns:a16="http://schemas.microsoft.com/office/drawing/2014/main" id="{4C9E433D-83DB-47DC-9CDD-E0DEEE45AF36}"/>
              </a:ext>
            </a:extLst>
          </p:cNvPr>
          <p:cNvSpPr/>
          <p:nvPr/>
        </p:nvSpPr>
        <p:spPr>
          <a:xfrm>
            <a:off x="1962255" y="2213839"/>
            <a:ext cx="5544282" cy="1750939"/>
          </a:xfrm>
          <a:prstGeom prst="rect">
            <a:avLst/>
          </a:prstGeom>
          <a:solidFill>
            <a:schemeClr val="bg1"/>
          </a:solidFill>
          <a:ln>
            <a:noFill/>
          </a:ln>
          <a:effectLst>
            <a:outerShdw blurRad="38100" sx="101000" sy="101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10">
              <a:latin typeface="Arial Narrow" panose="020B0606020202030204" pitchFamily="34" charset="0"/>
              <a:ea typeface="Arial Narrow" panose="020B0606020202030204" pitchFamily="34" charset="0"/>
              <a:cs typeface="Arial Narrow" panose="020B0606020202030204" pitchFamily="34" charset="0"/>
            </a:endParaRPr>
          </a:p>
        </p:txBody>
      </p: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9524" t="21458" r="12501" b="4499"/>
          <a:stretch/>
        </p:blipFill>
        <p:spPr>
          <a:xfrm>
            <a:off x="2089167" y="2179407"/>
            <a:ext cx="5290458" cy="1747158"/>
          </a:xfrm>
          <a:prstGeom prst="rect">
            <a:avLst/>
          </a:prstGeom>
        </p:spPr>
      </p:pic>
      <p:sp>
        <p:nvSpPr>
          <p:cNvPr id="24" name="矩形 8">
            <a:extLst>
              <a:ext uri="{FF2B5EF4-FFF2-40B4-BE49-F238E27FC236}">
                <a16:creationId xmlns:a16="http://schemas.microsoft.com/office/drawing/2014/main" id="{4C9E433D-83DB-47DC-9CDD-E0DEEE45AF36}"/>
              </a:ext>
            </a:extLst>
          </p:cNvPr>
          <p:cNvSpPr/>
          <p:nvPr/>
        </p:nvSpPr>
        <p:spPr>
          <a:xfrm>
            <a:off x="1995855" y="4517598"/>
            <a:ext cx="5544282" cy="1810720"/>
          </a:xfrm>
          <a:prstGeom prst="rect">
            <a:avLst/>
          </a:prstGeom>
          <a:solidFill>
            <a:schemeClr val="bg1"/>
          </a:solidFill>
          <a:ln>
            <a:noFill/>
          </a:ln>
          <a:effectLst>
            <a:outerShdw blurRad="38100" sx="101000" sy="101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10">
              <a:latin typeface="Arial Narrow" panose="020B0606020202030204" pitchFamily="34" charset="0"/>
              <a:ea typeface="Arial Narrow" panose="020B0606020202030204" pitchFamily="34" charset="0"/>
              <a:cs typeface="Arial Narrow" panose="020B0606020202030204"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370" y="4590871"/>
            <a:ext cx="1225543" cy="1652214"/>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4029" y="4590871"/>
            <a:ext cx="1225544" cy="1652214"/>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8094" y="4591803"/>
            <a:ext cx="1224852" cy="1651282"/>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4690" y="4596089"/>
            <a:ext cx="1225544" cy="1652214"/>
          </a:xfrm>
          <a:prstGeom prst="rect">
            <a:avLst/>
          </a:prstGeom>
        </p:spPr>
      </p:pic>
      <p:sp>
        <p:nvSpPr>
          <p:cNvPr id="29" name="TextBox 28"/>
          <p:cNvSpPr txBox="1"/>
          <p:nvPr/>
        </p:nvSpPr>
        <p:spPr>
          <a:xfrm>
            <a:off x="3484029" y="1723350"/>
            <a:ext cx="3123181" cy="307777"/>
          </a:xfrm>
          <a:prstGeom prst="rect">
            <a:avLst/>
          </a:prstGeom>
          <a:noFill/>
        </p:spPr>
        <p:txBody>
          <a:bodyPr wrap="square" rtlCol="0">
            <a:spAutoFit/>
          </a:bodyPr>
          <a:lstStyle/>
          <a:p>
            <a:r>
              <a:rPr lang="zh-CN" altLang="en-US" sz="1400"/>
              <a:t>已</a:t>
            </a:r>
            <a:r>
              <a:rPr lang="zh-CN" altLang="en-US" sz="1400" dirty="0"/>
              <a:t>发表的中文实验方案电子手册</a:t>
            </a:r>
            <a:endParaRPr lang="en-US" sz="1400" dirty="0"/>
          </a:p>
        </p:txBody>
      </p:sp>
      <p:sp>
        <p:nvSpPr>
          <p:cNvPr id="30" name="TextBox 29"/>
          <p:cNvSpPr txBox="1"/>
          <p:nvPr/>
        </p:nvSpPr>
        <p:spPr>
          <a:xfrm>
            <a:off x="3060810" y="4111275"/>
            <a:ext cx="4753303" cy="307777"/>
          </a:xfrm>
          <a:prstGeom prst="rect">
            <a:avLst/>
          </a:prstGeom>
          <a:noFill/>
        </p:spPr>
        <p:txBody>
          <a:bodyPr wrap="square" rtlCol="0">
            <a:spAutoFit/>
          </a:bodyPr>
          <a:lstStyle/>
          <a:p>
            <a:r>
              <a:rPr lang="en-US" altLang="zh-CN" sz="1400" dirty="0"/>
              <a:t>2020</a:t>
            </a:r>
            <a:r>
              <a:rPr lang="zh-CN" altLang="en-US" sz="1400" dirty="0"/>
              <a:t>年计划发表的中文实验方案电子手册</a:t>
            </a:r>
            <a:r>
              <a:rPr lang="en-US" altLang="zh-CN" sz="1400" dirty="0"/>
              <a:t>*</a:t>
            </a:r>
            <a:endParaRPr lang="en-US" sz="1400" dirty="0"/>
          </a:p>
        </p:txBody>
      </p:sp>
      <p:sp>
        <p:nvSpPr>
          <p:cNvPr id="31" name="TextBox 30"/>
          <p:cNvSpPr txBox="1"/>
          <p:nvPr/>
        </p:nvSpPr>
        <p:spPr>
          <a:xfrm>
            <a:off x="5721286" y="6326794"/>
            <a:ext cx="2334006" cy="246221"/>
          </a:xfrm>
          <a:prstGeom prst="rect">
            <a:avLst/>
          </a:prstGeom>
          <a:noFill/>
        </p:spPr>
        <p:txBody>
          <a:bodyPr wrap="square" rtlCol="0">
            <a:spAutoFit/>
          </a:bodyPr>
          <a:lstStyle/>
          <a:p>
            <a:r>
              <a:rPr lang="zh-CN" altLang="en-US" sz="1000"/>
              <a:t>*</a:t>
            </a:r>
            <a:r>
              <a:rPr lang="en-US" altLang="zh-CN" sz="1000"/>
              <a:t>ebook</a:t>
            </a:r>
            <a:r>
              <a:rPr lang="en-US" altLang="zh-CN" sz="1000" dirty="0"/>
              <a:t> covers not yet finalized. </a:t>
            </a:r>
            <a:endParaRPr lang="en-US" sz="1000" dirty="0"/>
          </a:p>
        </p:txBody>
      </p:sp>
    </p:spTree>
    <p:extLst>
      <p:ext uri="{BB962C8B-B14F-4D97-AF65-F5344CB8AC3E}">
        <p14:creationId xmlns:p14="http://schemas.microsoft.com/office/powerpoint/2010/main" val="2132806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1703" y="1310845"/>
            <a:ext cx="1721758" cy="2115320"/>
            <a:chOff x="787433" y="1452167"/>
            <a:chExt cx="2836138" cy="3834208"/>
          </a:xfrm>
        </p:grpSpPr>
        <p:sp>
          <p:nvSpPr>
            <p:cNvPr id="3" name="矩形 20"/>
            <p:cNvSpPr/>
            <p:nvPr/>
          </p:nvSpPr>
          <p:spPr>
            <a:xfrm>
              <a:off x="787433" y="1452167"/>
              <a:ext cx="2836138" cy="3834208"/>
            </a:xfrm>
            <a:prstGeom prst="rect">
              <a:avLst/>
            </a:prstGeom>
            <a:solidFill>
              <a:schemeClr val="bg1"/>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n w="22225">
                  <a:solidFill>
                    <a:schemeClr val="accent2"/>
                  </a:solidFill>
                  <a:prstDash val="solid"/>
                </a:ln>
                <a:solidFill>
                  <a:schemeClr val="accent2">
                    <a:lumMod val="40000"/>
                    <a:lumOff val="60000"/>
                  </a:schemeClr>
                </a:solidFill>
              </a:endParaRPr>
            </a:p>
          </p:txBody>
        </p:sp>
        <p:pic>
          <p:nvPicPr>
            <p:cNvPr id="4" name="图片 5">
              <a:extLst>
                <a:ext uri="{FF2B5EF4-FFF2-40B4-BE49-F238E27FC236}">
                  <a16:creationId xmlns:a16="http://schemas.microsoft.com/office/drawing/2014/main" id="{2445127B-FBDF-461C-9EB0-95098DD06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863" y="1594083"/>
              <a:ext cx="2627278" cy="3550375"/>
            </a:xfrm>
            <a:prstGeom prst="rect">
              <a:avLst/>
            </a:prstGeom>
          </p:spPr>
        </p:pic>
      </p:grpSp>
      <p:sp>
        <p:nvSpPr>
          <p:cNvPr id="5" name="矩形 20"/>
          <p:cNvSpPr/>
          <p:nvPr/>
        </p:nvSpPr>
        <p:spPr>
          <a:xfrm>
            <a:off x="254023" y="3527720"/>
            <a:ext cx="4902604" cy="2176394"/>
          </a:xfrm>
          <a:prstGeom prst="rect">
            <a:avLst/>
          </a:prstGeom>
          <a:solidFill>
            <a:schemeClr val="bg1"/>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n w="22225">
                <a:solidFill>
                  <a:schemeClr val="accent2"/>
                </a:solidFill>
                <a:prstDash val="solid"/>
              </a:ln>
              <a:solidFill>
                <a:schemeClr val="accent2">
                  <a:lumMod val="40000"/>
                  <a:lumOff val="60000"/>
                </a:schemeClr>
              </a:solidFill>
            </a:endParaRPr>
          </a:p>
        </p:txBody>
      </p:sp>
      <p:sp>
        <p:nvSpPr>
          <p:cNvPr id="6" name="矩形 20"/>
          <p:cNvSpPr/>
          <p:nvPr/>
        </p:nvSpPr>
        <p:spPr>
          <a:xfrm>
            <a:off x="1919046" y="1310845"/>
            <a:ext cx="3237581" cy="2115320"/>
          </a:xfrm>
          <a:prstGeom prst="rect">
            <a:avLst/>
          </a:prstGeom>
          <a:solidFill>
            <a:schemeClr val="bg1"/>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n w="22225">
                <a:solidFill>
                  <a:schemeClr val="accent2"/>
                </a:solidFill>
                <a:prstDash val="solid"/>
              </a:ln>
              <a:solidFill>
                <a:schemeClr val="accent2">
                  <a:lumMod val="40000"/>
                  <a:lumOff val="60000"/>
                </a:schemeClr>
              </a:solidFill>
            </a:endParaRPr>
          </a:p>
        </p:txBody>
      </p:sp>
      <p:grpSp>
        <p:nvGrpSpPr>
          <p:cNvPr id="7" name="Group 6"/>
          <p:cNvGrpSpPr/>
          <p:nvPr/>
        </p:nvGrpSpPr>
        <p:grpSpPr>
          <a:xfrm>
            <a:off x="5467168" y="998651"/>
            <a:ext cx="3471591" cy="5282257"/>
            <a:chOff x="7655197" y="1103478"/>
            <a:chExt cx="3471591" cy="5282257"/>
          </a:xfrm>
        </p:grpSpPr>
        <p:sp>
          <p:nvSpPr>
            <p:cNvPr id="8" name="文本框 26"/>
            <p:cNvSpPr txBox="1"/>
            <p:nvPr/>
          </p:nvSpPr>
          <p:spPr>
            <a:xfrm>
              <a:off x="7655197" y="1103478"/>
              <a:ext cx="2525395" cy="1021552"/>
            </a:xfrm>
            <a:prstGeom prst="wedgeRoundRectCallout">
              <a:avLst>
                <a:gd name="adj1" fmla="val 26148"/>
                <a:gd name="adj2" fmla="val 72874"/>
                <a:gd name="adj3" fmla="val 16667"/>
              </a:avLst>
            </a:prstGeom>
            <a:solidFill>
              <a:schemeClr val="accent5">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nSpc>
                  <a:spcPct val="150000"/>
                </a:lnSpc>
                <a:defRPr sz="1400">
                  <a:solidFill>
                    <a:schemeClr val="tx1"/>
                  </a:solidFill>
                </a:defRPr>
              </a:lvl1pPr>
            </a:lstStyle>
            <a:p>
              <a:r>
                <a:rPr lang="zh-CN" altLang="en-US" sz="1200" dirty="0">
                  <a:latin typeface="微软雅黑" panose="020B0503020204020204" charset="-122"/>
                  <a:ea typeface="微软雅黑" panose="020B0503020204020204" charset="-122"/>
                </a:rPr>
                <a:t>邮件</a:t>
              </a:r>
              <a:r>
                <a:rPr lang="zh-CN" altLang="en-US" sz="1200" dirty="0">
                  <a:latin typeface="微软雅黑" panose="020B0503020204020204" charset="-122"/>
                  <a:ea typeface="微软雅黑" panose="020B0503020204020204" charset="-122"/>
                  <a:cs typeface="微软雅黑" panose="020B0503020204020204" charset="-122"/>
                </a:rPr>
                <a:t>收到来自</a:t>
              </a:r>
              <a:r>
                <a:rPr lang="en-US" altLang="zh-CN" sz="1200" b="1" dirty="0">
                  <a:solidFill>
                    <a:srgbClr val="0070C0"/>
                  </a:solidFill>
                  <a:latin typeface="微软雅黑" panose="020B0503020204020204" charset="-122"/>
                  <a:ea typeface="微软雅黑" panose="020B0503020204020204" charset="-122"/>
                  <a:cs typeface="微软雅黑" panose="020B0503020204020204" charset="-122"/>
                </a:rPr>
                <a:t>230</a:t>
              </a:r>
              <a:r>
                <a:rPr lang="zh-CN" altLang="en-US" sz="1200" b="1" dirty="0">
                  <a:solidFill>
                    <a:srgbClr val="0070C0"/>
                  </a:solidFill>
                  <a:latin typeface="微软雅黑" panose="020B0503020204020204" charset="-122"/>
                  <a:ea typeface="微软雅黑" panose="020B0503020204020204" charset="-122"/>
                  <a:cs typeface="微软雅黑" panose="020B0503020204020204" charset="-122"/>
                </a:rPr>
                <a:t>多家科研院所</a:t>
              </a:r>
              <a:r>
                <a:rPr lang="zh-CN" altLang="en-US" sz="1200" b="1" dirty="0">
                  <a:solidFill>
                    <a:srgbClr val="0070C0"/>
                  </a:solidFill>
                  <a:latin typeface="微软雅黑" panose="020B0503020204020204" charset="-122"/>
                  <a:ea typeface="微软雅黑" panose="020B0503020204020204" charset="-122"/>
                </a:rPr>
                <a:t>近千名读者大量</a:t>
              </a:r>
              <a:r>
                <a:rPr lang="zh-CN" altLang="en-US" sz="1200" dirty="0">
                  <a:latin typeface="微软雅黑" panose="020B0503020204020204" charset="-122"/>
                  <a:ea typeface="微软雅黑" panose="020B0503020204020204" charset="-122"/>
                </a:rPr>
                <a:t>积极反馈包括不少同行权威。</a:t>
              </a:r>
            </a:p>
          </p:txBody>
        </p:sp>
        <p:grpSp>
          <p:nvGrpSpPr>
            <p:cNvPr id="9" name="Group 8"/>
            <p:cNvGrpSpPr/>
            <p:nvPr/>
          </p:nvGrpSpPr>
          <p:grpSpPr>
            <a:xfrm>
              <a:off x="7765381" y="4344307"/>
              <a:ext cx="2449540" cy="2041428"/>
              <a:chOff x="6352477" y="4522368"/>
              <a:chExt cx="2449540" cy="2041428"/>
            </a:xfrm>
          </p:grpSpPr>
          <p:pic>
            <p:nvPicPr>
              <p:cNvPr id="13" name="图片 10"/>
              <p:cNvPicPr>
                <a:picLocks/>
              </p:cNvPicPr>
              <p:nvPr/>
            </p:nvPicPr>
            <p:blipFill rotWithShape="1">
              <a:blip r:embed="rId3"/>
              <a:srcRect b="26272"/>
              <a:stretch/>
            </p:blipFill>
            <p:spPr>
              <a:xfrm>
                <a:off x="6382840" y="4830996"/>
                <a:ext cx="2384848" cy="1732800"/>
              </a:xfrm>
              <a:prstGeom prst="rect">
                <a:avLst/>
              </a:prstGeom>
              <a:noFill/>
              <a:ln>
                <a:solidFill>
                  <a:srgbClr val="47A0F2"/>
                </a:solidFill>
                <a:prstDash val="dash"/>
              </a:ln>
              <a:effectLst/>
            </p:spPr>
          </p:pic>
          <p:sp>
            <p:nvSpPr>
              <p:cNvPr id="14" name="五边形 11"/>
              <p:cNvSpPr/>
              <p:nvPr/>
            </p:nvSpPr>
            <p:spPr>
              <a:xfrm>
                <a:off x="6352477" y="4522368"/>
                <a:ext cx="2449540" cy="276995"/>
              </a:xfrm>
              <a:prstGeom prst="homePlate">
                <a:avLst/>
              </a:prstGeom>
              <a:solidFill>
                <a:srgbClr val="FFFFFF"/>
              </a:solidFill>
              <a:ln w="12700" cap="flat">
                <a:solidFill>
                  <a:srgbClr val="47A0F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zh-CN" altLang="en-US" sz="1200" dirty="0">
                    <a:latin typeface="微软雅黑" panose="020B0503020204020204" charset="-122"/>
                    <a:ea typeface="微软雅黑" panose="020B0503020204020204" charset="-122"/>
                    <a:cs typeface="微软雅黑" panose="020B0503020204020204" charset="-122"/>
                  </a:rPr>
                  <a:t>上海生命科学研究院  何祖华教授</a:t>
                </a:r>
              </a:p>
            </p:txBody>
          </p:sp>
        </p:grpSp>
        <p:grpSp>
          <p:nvGrpSpPr>
            <p:cNvPr id="10" name="Group 9"/>
            <p:cNvGrpSpPr/>
            <p:nvPr/>
          </p:nvGrpSpPr>
          <p:grpSpPr>
            <a:xfrm>
              <a:off x="7765381" y="2453761"/>
              <a:ext cx="3361407" cy="1549372"/>
              <a:chOff x="7131458" y="4637117"/>
              <a:chExt cx="3361407" cy="1549372"/>
            </a:xfrm>
          </p:grpSpPr>
          <p:pic>
            <p:nvPicPr>
              <p:cNvPr id="11" name="图片 8"/>
              <p:cNvPicPr>
                <a:picLocks noChangeAspect="1"/>
              </p:cNvPicPr>
              <p:nvPr/>
            </p:nvPicPr>
            <p:blipFill rotWithShape="1">
              <a:blip r:embed="rId4"/>
              <a:srcRect b="19465"/>
              <a:stretch/>
            </p:blipFill>
            <p:spPr>
              <a:xfrm>
                <a:off x="7131458" y="4952303"/>
                <a:ext cx="3361407" cy="1234186"/>
              </a:xfrm>
              <a:prstGeom prst="rect">
                <a:avLst/>
              </a:prstGeom>
              <a:noFill/>
              <a:ln>
                <a:solidFill>
                  <a:srgbClr val="47A0F2"/>
                </a:solidFill>
                <a:prstDash val="dash"/>
              </a:ln>
              <a:effectLst/>
            </p:spPr>
          </p:pic>
          <p:sp>
            <p:nvSpPr>
              <p:cNvPr id="12" name="五边形 17"/>
              <p:cNvSpPr/>
              <p:nvPr/>
            </p:nvSpPr>
            <p:spPr>
              <a:xfrm>
                <a:off x="7131458" y="4637117"/>
                <a:ext cx="2620318" cy="276995"/>
              </a:xfrm>
              <a:prstGeom prst="homePlate">
                <a:avLst/>
              </a:prstGeom>
              <a:solidFill>
                <a:srgbClr val="FFFFFF"/>
              </a:solidFill>
              <a:ln w="12700" cap="flat">
                <a:solidFill>
                  <a:srgbClr val="47A0F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zh-CN" altLang="en-US" sz="1200" dirty="0">
                    <a:latin typeface="微软雅黑" panose="020B0503020204020204" charset="-122"/>
                    <a:ea typeface="微软雅黑" panose="020B0503020204020204" charset="-122"/>
                    <a:cs typeface="微软雅黑" panose="020B0503020204020204" charset="-122"/>
                  </a:rPr>
                  <a:t>中科院遗传发育所所长  杨维才教授</a:t>
                </a:r>
              </a:p>
            </p:txBody>
          </p:sp>
        </p:grpSp>
      </p:gr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b="5343"/>
          <a:stretch/>
        </p:blipFill>
        <p:spPr>
          <a:xfrm>
            <a:off x="1912384" y="1491152"/>
            <a:ext cx="3180526" cy="184004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206" y="3633558"/>
            <a:ext cx="4736675" cy="1969001"/>
          </a:xfrm>
          <a:prstGeom prst="rect">
            <a:avLst/>
          </a:prstGeom>
        </p:spPr>
      </p:pic>
      <p:sp>
        <p:nvSpPr>
          <p:cNvPr id="17" name="矩形 1">
            <a:extLst>
              <a:ext uri="{FF2B5EF4-FFF2-40B4-BE49-F238E27FC236}">
                <a16:creationId xmlns:a16="http://schemas.microsoft.com/office/drawing/2014/main" id="{C3049238-427A-47FD-9F50-2F67C2EDC67F}"/>
              </a:ext>
            </a:extLst>
          </p:cNvPr>
          <p:cNvSpPr/>
          <p:nvPr/>
        </p:nvSpPr>
        <p:spPr>
          <a:xfrm flipH="1">
            <a:off x="0" y="229167"/>
            <a:ext cx="132725" cy="476250"/>
          </a:xfrm>
          <a:prstGeom prst="rect">
            <a:avLst/>
          </a:prstGeom>
          <a:solidFill>
            <a:srgbClr val="47A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17"/>
          <p:cNvSpPr/>
          <p:nvPr/>
        </p:nvSpPr>
        <p:spPr>
          <a:xfrm>
            <a:off x="132725" y="298434"/>
            <a:ext cx="7109639" cy="369332"/>
          </a:xfrm>
          <a:prstGeom prst="rect">
            <a:avLst/>
          </a:prstGeom>
        </p:spPr>
        <p:txBody>
          <a:bodyPr wrap="none">
            <a:spAutoFit/>
          </a:bodyPr>
          <a:lstStyle/>
          <a:p>
            <a:r>
              <a:rPr lang="zh-CN" altLang="en-US" b="1" dirty="0">
                <a:latin typeface="Microsoft YaHei" charset="-122"/>
                <a:ea typeface="Microsoft YaHei" charset="-122"/>
                <a:cs typeface="Microsoft YaHei" charset="-122"/>
              </a:rPr>
              <a:t>每一本实验手册的发布都受到了广大科研人员的热烈欢迎和高度肯定</a:t>
            </a:r>
            <a:endParaRPr lang="zh-CN" altLang="en-US" b="1" dirty="0">
              <a:effectLst/>
              <a:latin typeface="Microsoft YaHei" charset="-122"/>
              <a:ea typeface="Microsoft YaHei" charset="-122"/>
              <a:cs typeface="Microsoft YaHei" charset="-122"/>
            </a:endParaRPr>
          </a:p>
        </p:txBody>
      </p:sp>
      <p:sp>
        <p:nvSpPr>
          <p:cNvPr id="19" name="灯片编号占位符 1">
            <a:extLst>
              <a:ext uri="{FF2B5EF4-FFF2-40B4-BE49-F238E27FC236}">
                <a16:creationId xmlns:a16="http://schemas.microsoft.com/office/drawing/2014/main" id="{6C97D22C-FF4B-42D2-A8C5-D4B49D60038C}"/>
              </a:ext>
            </a:extLst>
          </p:cNvPr>
          <p:cNvSpPr>
            <a:spLocks noGrp="1"/>
          </p:cNvSpPr>
          <p:nvPr>
            <p:ph type="sldNum" sz="quarter" idx="12"/>
          </p:nvPr>
        </p:nvSpPr>
        <p:spPr>
          <a:xfrm>
            <a:off x="8401130" y="6400372"/>
            <a:ext cx="480045" cy="291956"/>
          </a:xfrm>
        </p:spPr>
        <p:txBody>
          <a:bodyPr/>
          <a:lstStyle/>
          <a:p>
            <a:r>
              <a:rPr lang="en-US" altLang="zh-CN" dirty="0">
                <a:solidFill>
                  <a:schemeClr val="tx1">
                    <a:lumMod val="50000"/>
                    <a:lumOff val="50000"/>
                  </a:schemeClr>
                </a:solidFill>
              </a:rPr>
              <a:t>- 5</a:t>
            </a:r>
            <a:r>
              <a:rPr lang="zh-CN" altLang="en-US" dirty="0">
                <a:solidFill>
                  <a:schemeClr val="tx1">
                    <a:lumMod val="50000"/>
                    <a:lumOff val="50000"/>
                  </a:schemeClr>
                </a:solidFill>
              </a:rPr>
              <a:t> </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pic>
        <p:nvPicPr>
          <p:cNvPr id="20" name="图片 19"/>
          <p:cNvPicPr>
            <a:picLocks noChangeAspect="1"/>
          </p:cNvPicPr>
          <p:nvPr/>
        </p:nvPicPr>
        <p:blipFill>
          <a:blip r:embed="rId7" cstate="print"/>
          <a:stretch>
            <a:fillRect/>
          </a:stretch>
        </p:blipFill>
        <p:spPr>
          <a:xfrm>
            <a:off x="66362" y="6549719"/>
            <a:ext cx="904730" cy="209141"/>
          </a:xfrm>
          <a:prstGeom prst="rect">
            <a:avLst/>
          </a:prstGeom>
        </p:spPr>
      </p:pic>
    </p:spTree>
    <p:extLst>
      <p:ext uri="{BB962C8B-B14F-4D97-AF65-F5344CB8AC3E}">
        <p14:creationId xmlns:p14="http://schemas.microsoft.com/office/powerpoint/2010/main" val="1717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049238-427A-47FD-9F50-2F67C2EDC67F}"/>
              </a:ext>
            </a:extLst>
          </p:cNvPr>
          <p:cNvSpPr/>
          <p:nvPr/>
        </p:nvSpPr>
        <p:spPr>
          <a:xfrm flipH="1">
            <a:off x="0" y="229167"/>
            <a:ext cx="132725" cy="476250"/>
          </a:xfrm>
          <a:prstGeom prst="rect">
            <a:avLst/>
          </a:prstGeom>
          <a:solidFill>
            <a:srgbClr val="47A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cs typeface="Arial" panose="020B0604020202020204" pitchFamily="34" charset="0"/>
            </a:endParaRPr>
          </a:p>
        </p:txBody>
      </p:sp>
      <p:grpSp>
        <p:nvGrpSpPr>
          <p:cNvPr id="3" name="Group 6">
            <a:extLst>
              <a:ext uri="{FF2B5EF4-FFF2-40B4-BE49-F238E27FC236}">
                <a16:creationId xmlns:a16="http://schemas.microsoft.com/office/drawing/2014/main" id="{826C3431-2D79-41D9-BD5E-987C8C7C3F40}"/>
              </a:ext>
            </a:extLst>
          </p:cNvPr>
          <p:cNvGrpSpPr/>
          <p:nvPr/>
        </p:nvGrpSpPr>
        <p:grpSpPr>
          <a:xfrm>
            <a:off x="452776" y="1915301"/>
            <a:ext cx="7542989" cy="4043712"/>
            <a:chOff x="786873" y="891443"/>
            <a:chExt cx="10383609" cy="5566537"/>
          </a:xfrm>
        </p:grpSpPr>
        <p:grpSp>
          <p:nvGrpSpPr>
            <p:cNvPr id="4" name="组合 277">
              <a:extLst>
                <a:ext uri="{FF2B5EF4-FFF2-40B4-BE49-F238E27FC236}">
                  <a16:creationId xmlns:a16="http://schemas.microsoft.com/office/drawing/2014/main" id="{F7FFC464-6DD9-46E6-83AD-8DC33E5913FB}"/>
                </a:ext>
              </a:extLst>
            </p:cNvPr>
            <p:cNvGrpSpPr/>
            <p:nvPr/>
          </p:nvGrpSpPr>
          <p:grpSpPr>
            <a:xfrm>
              <a:off x="786873" y="4578542"/>
              <a:ext cx="10357895" cy="1879438"/>
              <a:chOff x="597418" y="4953327"/>
              <a:chExt cx="10357895" cy="1879438"/>
            </a:xfrm>
          </p:grpSpPr>
          <p:sp>
            <p:nvSpPr>
              <p:cNvPr id="73" name="文本框 289">
                <a:extLst>
                  <a:ext uri="{FF2B5EF4-FFF2-40B4-BE49-F238E27FC236}">
                    <a16:creationId xmlns:a16="http://schemas.microsoft.com/office/drawing/2014/main" id="{DB8F7A79-119E-4136-A790-AE81FC917329}"/>
                  </a:ext>
                </a:extLst>
              </p:cNvPr>
              <p:cNvSpPr txBox="1"/>
              <p:nvPr/>
            </p:nvSpPr>
            <p:spPr>
              <a:xfrm>
                <a:off x="597418" y="4953327"/>
                <a:ext cx="2140921" cy="342566"/>
              </a:xfrm>
              <a:prstGeom prst="rect">
                <a:avLst/>
              </a:prstGeom>
              <a:noFill/>
            </p:spPr>
            <p:txBody>
              <a:bodyPr wrap="none" rtlCol="0">
                <a:spAutoFit/>
              </a:bodyPr>
              <a:lstStyle/>
              <a:p>
                <a:r>
                  <a:rPr lang="en-US" altLang="zh-CN" sz="1017" b="1" dirty="0">
                    <a:solidFill>
                      <a:srgbClr val="0070C0"/>
                    </a:solidFill>
                    <a:latin typeface="Arial Narrow" panose="020B0606020202030204" pitchFamily="34" charset="0"/>
                    <a:cs typeface="Arial" panose="020B0604020202020204" pitchFamily="34" charset="0"/>
                  </a:rPr>
                  <a:t>Peer Review Board (+1000)</a:t>
                </a:r>
                <a:endParaRPr lang="zh-CN" altLang="en-US" sz="1017" b="1" dirty="0">
                  <a:solidFill>
                    <a:srgbClr val="0070C0"/>
                  </a:solidFill>
                  <a:latin typeface="Arial Narrow" panose="020B0606020202030204" pitchFamily="34" charset="0"/>
                  <a:cs typeface="Arial" panose="020B0604020202020204" pitchFamily="34" charset="0"/>
                </a:endParaRPr>
              </a:p>
            </p:txBody>
          </p:sp>
          <p:cxnSp>
            <p:nvCxnSpPr>
              <p:cNvPr id="74" name="直接连接符 290">
                <a:extLst>
                  <a:ext uri="{FF2B5EF4-FFF2-40B4-BE49-F238E27FC236}">
                    <a16:creationId xmlns:a16="http://schemas.microsoft.com/office/drawing/2014/main" id="{67BADE93-531E-4CD0-A6F6-87B80236A43D}"/>
                  </a:ext>
                </a:extLst>
              </p:cNvPr>
              <p:cNvCxnSpPr>
                <a:cxnSpLocks/>
              </p:cNvCxnSpPr>
              <p:nvPr/>
            </p:nvCxnSpPr>
            <p:spPr>
              <a:xfrm>
                <a:off x="696959" y="5277273"/>
                <a:ext cx="10258354"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5" name="组合 291">
                <a:extLst>
                  <a:ext uri="{FF2B5EF4-FFF2-40B4-BE49-F238E27FC236}">
                    <a16:creationId xmlns:a16="http://schemas.microsoft.com/office/drawing/2014/main" id="{A71A16B6-E315-42A2-8AD1-5A2C778572A7}"/>
                  </a:ext>
                </a:extLst>
              </p:cNvPr>
              <p:cNvGrpSpPr/>
              <p:nvPr/>
            </p:nvGrpSpPr>
            <p:grpSpPr>
              <a:xfrm>
                <a:off x="688521" y="5359363"/>
                <a:ext cx="10207471" cy="1473402"/>
                <a:chOff x="686829" y="5886356"/>
                <a:chExt cx="12253497" cy="1768737"/>
              </a:xfrm>
            </p:grpSpPr>
            <p:pic>
              <p:nvPicPr>
                <p:cNvPr id="76" name="图片 292">
                  <a:extLst>
                    <a:ext uri="{FF2B5EF4-FFF2-40B4-BE49-F238E27FC236}">
                      <a16:creationId xmlns:a16="http://schemas.microsoft.com/office/drawing/2014/main" id="{0321C88A-417E-4608-9D4F-DD87260AD38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959" y="5889981"/>
                  <a:ext cx="360000" cy="360000"/>
                </a:xfrm>
                <a:prstGeom prst="rect">
                  <a:avLst/>
                </a:prstGeom>
              </p:spPr>
            </p:pic>
            <p:pic>
              <p:nvPicPr>
                <p:cNvPr id="77" name="图片 293">
                  <a:extLst>
                    <a:ext uri="{FF2B5EF4-FFF2-40B4-BE49-F238E27FC236}">
                      <a16:creationId xmlns:a16="http://schemas.microsoft.com/office/drawing/2014/main" id="{C4762190-CF45-4052-BDBD-26D1052DFC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959" y="5889981"/>
                  <a:ext cx="360000" cy="360000"/>
                </a:xfrm>
                <a:prstGeom prst="rect">
                  <a:avLst/>
                </a:prstGeom>
              </p:spPr>
            </p:pic>
            <p:pic>
              <p:nvPicPr>
                <p:cNvPr id="78" name="图片 294">
                  <a:extLst>
                    <a:ext uri="{FF2B5EF4-FFF2-40B4-BE49-F238E27FC236}">
                      <a16:creationId xmlns:a16="http://schemas.microsoft.com/office/drawing/2014/main" id="{B0844DE8-1DFD-4766-970A-FE586BBB02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16959" y="5889981"/>
                  <a:ext cx="360000" cy="360000"/>
                </a:xfrm>
                <a:prstGeom prst="rect">
                  <a:avLst/>
                </a:prstGeom>
              </p:spPr>
            </p:pic>
            <p:pic>
              <p:nvPicPr>
                <p:cNvPr id="79" name="图片 295">
                  <a:extLst>
                    <a:ext uri="{FF2B5EF4-FFF2-40B4-BE49-F238E27FC236}">
                      <a16:creationId xmlns:a16="http://schemas.microsoft.com/office/drawing/2014/main" id="{D34461F1-BACF-4F85-B8B2-38480CB8506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76959" y="5889981"/>
                  <a:ext cx="360000" cy="360000"/>
                </a:xfrm>
                <a:prstGeom prst="rect">
                  <a:avLst/>
                </a:prstGeom>
              </p:spPr>
            </p:pic>
            <p:pic>
              <p:nvPicPr>
                <p:cNvPr id="80" name="图片 296">
                  <a:extLst>
                    <a:ext uri="{FF2B5EF4-FFF2-40B4-BE49-F238E27FC236}">
                      <a16:creationId xmlns:a16="http://schemas.microsoft.com/office/drawing/2014/main" id="{9356BDDA-DA1D-4534-AE5A-D4E8C6D8B82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36959" y="5889981"/>
                  <a:ext cx="360000" cy="360000"/>
                </a:xfrm>
                <a:prstGeom prst="rect">
                  <a:avLst/>
                </a:prstGeom>
              </p:spPr>
            </p:pic>
            <p:pic>
              <p:nvPicPr>
                <p:cNvPr id="81" name="图片 297">
                  <a:extLst>
                    <a:ext uri="{FF2B5EF4-FFF2-40B4-BE49-F238E27FC236}">
                      <a16:creationId xmlns:a16="http://schemas.microsoft.com/office/drawing/2014/main" id="{8D93699B-52B2-4301-AAA0-C180D3DC495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96959" y="5889981"/>
                  <a:ext cx="360000" cy="360000"/>
                </a:xfrm>
                <a:prstGeom prst="rect">
                  <a:avLst/>
                </a:prstGeom>
              </p:spPr>
            </p:pic>
            <p:pic>
              <p:nvPicPr>
                <p:cNvPr id="82" name="图片 298">
                  <a:extLst>
                    <a:ext uri="{FF2B5EF4-FFF2-40B4-BE49-F238E27FC236}">
                      <a16:creationId xmlns:a16="http://schemas.microsoft.com/office/drawing/2014/main" id="{D0A208BB-CA5B-4006-8BC4-02F18D25478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56959" y="5889981"/>
                  <a:ext cx="360000" cy="360000"/>
                </a:xfrm>
                <a:prstGeom prst="rect">
                  <a:avLst/>
                </a:prstGeom>
              </p:spPr>
            </p:pic>
            <p:pic>
              <p:nvPicPr>
                <p:cNvPr id="83" name="图片 299">
                  <a:extLst>
                    <a:ext uri="{FF2B5EF4-FFF2-40B4-BE49-F238E27FC236}">
                      <a16:creationId xmlns:a16="http://schemas.microsoft.com/office/drawing/2014/main" id="{40BAADB5-3AD9-46CE-9D24-54A69042FE6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16959" y="5889981"/>
                  <a:ext cx="360000" cy="360000"/>
                </a:xfrm>
                <a:prstGeom prst="rect">
                  <a:avLst/>
                </a:prstGeom>
              </p:spPr>
            </p:pic>
            <p:pic>
              <p:nvPicPr>
                <p:cNvPr id="84" name="图片 300">
                  <a:extLst>
                    <a:ext uri="{FF2B5EF4-FFF2-40B4-BE49-F238E27FC236}">
                      <a16:creationId xmlns:a16="http://schemas.microsoft.com/office/drawing/2014/main" id="{1CFD96F5-7309-4079-9952-3D459862B3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6959" y="5889981"/>
                  <a:ext cx="360000" cy="360000"/>
                </a:xfrm>
                <a:prstGeom prst="rect">
                  <a:avLst/>
                </a:prstGeom>
              </p:spPr>
            </p:pic>
            <p:pic>
              <p:nvPicPr>
                <p:cNvPr id="85" name="图片 301">
                  <a:extLst>
                    <a:ext uri="{FF2B5EF4-FFF2-40B4-BE49-F238E27FC236}">
                      <a16:creationId xmlns:a16="http://schemas.microsoft.com/office/drawing/2014/main" id="{5023F29B-26E5-472E-9EC5-B14FE22DCDF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36959" y="5889981"/>
                  <a:ext cx="360000" cy="360000"/>
                </a:xfrm>
                <a:prstGeom prst="rect">
                  <a:avLst/>
                </a:prstGeom>
              </p:spPr>
            </p:pic>
            <p:pic>
              <p:nvPicPr>
                <p:cNvPr id="86" name="图片 302">
                  <a:extLst>
                    <a:ext uri="{FF2B5EF4-FFF2-40B4-BE49-F238E27FC236}">
                      <a16:creationId xmlns:a16="http://schemas.microsoft.com/office/drawing/2014/main" id="{E1E860B1-8CE7-4F0C-AE3E-79E8E3154CD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296959" y="5889981"/>
                  <a:ext cx="360000" cy="360000"/>
                </a:xfrm>
                <a:prstGeom prst="rect">
                  <a:avLst/>
                </a:prstGeom>
              </p:spPr>
            </p:pic>
            <p:pic>
              <p:nvPicPr>
                <p:cNvPr id="87" name="图片 303">
                  <a:extLst>
                    <a:ext uri="{FF2B5EF4-FFF2-40B4-BE49-F238E27FC236}">
                      <a16:creationId xmlns:a16="http://schemas.microsoft.com/office/drawing/2014/main" id="{839B49F5-B270-4D5F-8503-252293E8D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56959" y="5889981"/>
                  <a:ext cx="360000" cy="360000"/>
                </a:xfrm>
                <a:prstGeom prst="rect">
                  <a:avLst/>
                </a:prstGeom>
              </p:spPr>
            </p:pic>
            <p:pic>
              <p:nvPicPr>
                <p:cNvPr id="88" name="图片 304">
                  <a:extLst>
                    <a:ext uri="{FF2B5EF4-FFF2-40B4-BE49-F238E27FC236}">
                      <a16:creationId xmlns:a16="http://schemas.microsoft.com/office/drawing/2014/main" id="{F1C32AA1-E5E5-4CC0-9FC6-DC45365862F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016959" y="5889981"/>
                  <a:ext cx="360000" cy="360000"/>
                </a:xfrm>
                <a:prstGeom prst="rect">
                  <a:avLst/>
                </a:prstGeom>
              </p:spPr>
            </p:pic>
            <p:pic>
              <p:nvPicPr>
                <p:cNvPr id="89" name="图片 305">
                  <a:extLst>
                    <a:ext uri="{FF2B5EF4-FFF2-40B4-BE49-F238E27FC236}">
                      <a16:creationId xmlns:a16="http://schemas.microsoft.com/office/drawing/2014/main" id="{EB8A9D67-148C-45A3-8C7A-CF643498F93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376959" y="5889981"/>
                  <a:ext cx="360000" cy="360000"/>
                </a:xfrm>
                <a:prstGeom prst="rect">
                  <a:avLst/>
                </a:prstGeom>
              </p:spPr>
            </p:pic>
            <p:pic>
              <p:nvPicPr>
                <p:cNvPr id="90" name="图片 306">
                  <a:extLst>
                    <a:ext uri="{FF2B5EF4-FFF2-40B4-BE49-F238E27FC236}">
                      <a16:creationId xmlns:a16="http://schemas.microsoft.com/office/drawing/2014/main" id="{4874E2CF-BBCE-450F-92A0-007A307D4EE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736959" y="5889981"/>
                  <a:ext cx="360000" cy="360000"/>
                </a:xfrm>
                <a:prstGeom prst="rect">
                  <a:avLst/>
                </a:prstGeom>
              </p:spPr>
            </p:pic>
            <p:pic>
              <p:nvPicPr>
                <p:cNvPr id="91" name="图片 307">
                  <a:extLst>
                    <a:ext uri="{FF2B5EF4-FFF2-40B4-BE49-F238E27FC236}">
                      <a16:creationId xmlns:a16="http://schemas.microsoft.com/office/drawing/2014/main" id="{302CB32A-E06C-479E-90BC-A51D4481AE2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096959" y="5889981"/>
                  <a:ext cx="360000" cy="360000"/>
                </a:xfrm>
                <a:prstGeom prst="rect">
                  <a:avLst/>
                </a:prstGeom>
              </p:spPr>
            </p:pic>
            <p:pic>
              <p:nvPicPr>
                <p:cNvPr id="92" name="图片 308">
                  <a:extLst>
                    <a:ext uri="{FF2B5EF4-FFF2-40B4-BE49-F238E27FC236}">
                      <a16:creationId xmlns:a16="http://schemas.microsoft.com/office/drawing/2014/main" id="{963B0B73-5DF7-4A7D-B515-BC68B81C317B}"/>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56959" y="5889981"/>
                  <a:ext cx="360000" cy="360000"/>
                </a:xfrm>
                <a:prstGeom prst="rect">
                  <a:avLst/>
                </a:prstGeom>
              </p:spPr>
            </p:pic>
            <p:pic>
              <p:nvPicPr>
                <p:cNvPr id="93" name="图片 309">
                  <a:extLst>
                    <a:ext uri="{FF2B5EF4-FFF2-40B4-BE49-F238E27FC236}">
                      <a16:creationId xmlns:a16="http://schemas.microsoft.com/office/drawing/2014/main" id="{7F020BCC-EA8F-44B2-9396-D652AC7F7FC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816959" y="5889981"/>
                  <a:ext cx="360000" cy="360000"/>
                </a:xfrm>
                <a:prstGeom prst="rect">
                  <a:avLst/>
                </a:prstGeom>
              </p:spPr>
            </p:pic>
            <p:pic>
              <p:nvPicPr>
                <p:cNvPr id="94" name="图片 310">
                  <a:extLst>
                    <a:ext uri="{FF2B5EF4-FFF2-40B4-BE49-F238E27FC236}">
                      <a16:creationId xmlns:a16="http://schemas.microsoft.com/office/drawing/2014/main" id="{5EFAB0FB-345B-415D-AB20-8BE831E4ED2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76959" y="5889981"/>
                  <a:ext cx="360000" cy="360000"/>
                </a:xfrm>
                <a:prstGeom prst="rect">
                  <a:avLst/>
                </a:prstGeom>
              </p:spPr>
            </p:pic>
            <p:pic>
              <p:nvPicPr>
                <p:cNvPr id="95" name="图片 311">
                  <a:extLst>
                    <a:ext uri="{FF2B5EF4-FFF2-40B4-BE49-F238E27FC236}">
                      <a16:creationId xmlns:a16="http://schemas.microsoft.com/office/drawing/2014/main" id="{35D6AEAB-FC48-4461-8779-78BA2A8487F9}"/>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536959" y="5889981"/>
                  <a:ext cx="360000" cy="360000"/>
                </a:xfrm>
                <a:prstGeom prst="rect">
                  <a:avLst/>
                </a:prstGeom>
              </p:spPr>
            </p:pic>
            <p:pic>
              <p:nvPicPr>
                <p:cNvPr id="96" name="图片 312">
                  <a:extLst>
                    <a:ext uri="{FF2B5EF4-FFF2-40B4-BE49-F238E27FC236}">
                      <a16:creationId xmlns:a16="http://schemas.microsoft.com/office/drawing/2014/main" id="{82330304-5E52-47CE-A024-473A8A428A0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896959" y="5889981"/>
                  <a:ext cx="360000" cy="360000"/>
                </a:xfrm>
                <a:prstGeom prst="rect">
                  <a:avLst/>
                </a:prstGeom>
              </p:spPr>
            </p:pic>
            <p:pic>
              <p:nvPicPr>
                <p:cNvPr id="97" name="图片 313">
                  <a:extLst>
                    <a:ext uri="{FF2B5EF4-FFF2-40B4-BE49-F238E27FC236}">
                      <a16:creationId xmlns:a16="http://schemas.microsoft.com/office/drawing/2014/main" id="{2D2C93A3-948F-4797-8CC9-BA30A1406B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256959" y="5889981"/>
                  <a:ext cx="360000" cy="360000"/>
                </a:xfrm>
                <a:prstGeom prst="rect">
                  <a:avLst/>
                </a:prstGeom>
              </p:spPr>
            </p:pic>
            <p:pic>
              <p:nvPicPr>
                <p:cNvPr id="98" name="图片 314">
                  <a:extLst>
                    <a:ext uri="{FF2B5EF4-FFF2-40B4-BE49-F238E27FC236}">
                      <a16:creationId xmlns:a16="http://schemas.microsoft.com/office/drawing/2014/main" id="{58DA7B46-F75C-458D-9E10-FC007BBED04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616959" y="5889981"/>
                  <a:ext cx="360000" cy="360000"/>
                </a:xfrm>
                <a:prstGeom prst="rect">
                  <a:avLst/>
                </a:prstGeom>
              </p:spPr>
            </p:pic>
            <p:pic>
              <p:nvPicPr>
                <p:cNvPr id="99" name="图片 315">
                  <a:extLst>
                    <a:ext uri="{FF2B5EF4-FFF2-40B4-BE49-F238E27FC236}">
                      <a16:creationId xmlns:a16="http://schemas.microsoft.com/office/drawing/2014/main" id="{CD5F15A2-4AEF-4A42-BE66-23047EA2AAFC}"/>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976959" y="5889981"/>
                  <a:ext cx="360000" cy="360000"/>
                </a:xfrm>
                <a:prstGeom prst="rect">
                  <a:avLst/>
                </a:prstGeom>
              </p:spPr>
            </p:pic>
            <p:pic>
              <p:nvPicPr>
                <p:cNvPr id="100" name="图片 316">
                  <a:extLst>
                    <a:ext uri="{FF2B5EF4-FFF2-40B4-BE49-F238E27FC236}">
                      <a16:creationId xmlns:a16="http://schemas.microsoft.com/office/drawing/2014/main" id="{4CA7468E-BC50-4543-983B-A2DFE7DE9BA7}"/>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9336959" y="5889981"/>
                  <a:ext cx="360000" cy="360000"/>
                </a:xfrm>
                <a:prstGeom prst="rect">
                  <a:avLst/>
                </a:prstGeom>
              </p:spPr>
            </p:pic>
            <p:pic>
              <p:nvPicPr>
                <p:cNvPr id="101" name="图片 317">
                  <a:extLst>
                    <a:ext uri="{FF2B5EF4-FFF2-40B4-BE49-F238E27FC236}">
                      <a16:creationId xmlns:a16="http://schemas.microsoft.com/office/drawing/2014/main" id="{286955C2-C7CE-415E-AF03-6141B80AE2E0}"/>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696959" y="5889981"/>
                  <a:ext cx="360000" cy="360000"/>
                </a:xfrm>
                <a:prstGeom prst="rect">
                  <a:avLst/>
                </a:prstGeom>
              </p:spPr>
            </p:pic>
            <p:pic>
              <p:nvPicPr>
                <p:cNvPr id="102" name="图片 318">
                  <a:extLst>
                    <a:ext uri="{FF2B5EF4-FFF2-40B4-BE49-F238E27FC236}">
                      <a16:creationId xmlns:a16="http://schemas.microsoft.com/office/drawing/2014/main" id="{EFCEA0F6-B090-4C03-B6B2-4EE268960EBA}"/>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0056959" y="5889981"/>
                  <a:ext cx="360000" cy="360000"/>
                </a:xfrm>
                <a:prstGeom prst="rect">
                  <a:avLst/>
                </a:prstGeom>
              </p:spPr>
            </p:pic>
            <p:pic>
              <p:nvPicPr>
                <p:cNvPr id="103" name="图片 319">
                  <a:extLst>
                    <a:ext uri="{FF2B5EF4-FFF2-40B4-BE49-F238E27FC236}">
                      <a16:creationId xmlns:a16="http://schemas.microsoft.com/office/drawing/2014/main" id="{94AB8DF1-3310-4922-8D17-35AC8FB65CCF}"/>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0416959" y="5889981"/>
                  <a:ext cx="360000" cy="360000"/>
                </a:xfrm>
                <a:prstGeom prst="rect">
                  <a:avLst/>
                </a:prstGeom>
              </p:spPr>
            </p:pic>
            <p:pic>
              <p:nvPicPr>
                <p:cNvPr id="104" name="图片 320">
                  <a:extLst>
                    <a:ext uri="{FF2B5EF4-FFF2-40B4-BE49-F238E27FC236}">
                      <a16:creationId xmlns:a16="http://schemas.microsoft.com/office/drawing/2014/main" id="{00B72ED8-ED67-4599-9E19-4DE78D814E8A}"/>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10776959" y="5889981"/>
                  <a:ext cx="360000" cy="360000"/>
                </a:xfrm>
                <a:prstGeom prst="rect">
                  <a:avLst/>
                </a:prstGeom>
              </p:spPr>
            </p:pic>
            <p:pic>
              <p:nvPicPr>
                <p:cNvPr id="105" name="图片 321">
                  <a:extLst>
                    <a:ext uri="{FF2B5EF4-FFF2-40B4-BE49-F238E27FC236}">
                      <a16:creationId xmlns:a16="http://schemas.microsoft.com/office/drawing/2014/main" id="{3F11373D-27CD-4611-9DBC-6FECDC588D91}"/>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1136959" y="5889981"/>
                  <a:ext cx="360000" cy="360000"/>
                </a:xfrm>
                <a:prstGeom prst="rect">
                  <a:avLst/>
                </a:prstGeom>
              </p:spPr>
            </p:pic>
            <p:pic>
              <p:nvPicPr>
                <p:cNvPr id="106" name="图片 322">
                  <a:extLst>
                    <a:ext uri="{FF2B5EF4-FFF2-40B4-BE49-F238E27FC236}">
                      <a16:creationId xmlns:a16="http://schemas.microsoft.com/office/drawing/2014/main" id="{F189AFAD-CFC5-4CD1-8598-DFEC40A16F62}"/>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96959" y="6242068"/>
                  <a:ext cx="360000" cy="360000"/>
                </a:xfrm>
                <a:prstGeom prst="rect">
                  <a:avLst/>
                </a:prstGeom>
              </p:spPr>
            </p:pic>
            <p:pic>
              <p:nvPicPr>
                <p:cNvPr id="107" name="图片 323">
                  <a:extLst>
                    <a:ext uri="{FF2B5EF4-FFF2-40B4-BE49-F238E27FC236}">
                      <a16:creationId xmlns:a16="http://schemas.microsoft.com/office/drawing/2014/main" id="{D7EDDB01-4F31-42CB-AFA2-9ED9FEDF4E5A}"/>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056959" y="6242068"/>
                  <a:ext cx="360000" cy="360000"/>
                </a:xfrm>
                <a:prstGeom prst="rect">
                  <a:avLst/>
                </a:prstGeom>
              </p:spPr>
            </p:pic>
            <p:pic>
              <p:nvPicPr>
                <p:cNvPr id="108" name="图片 324">
                  <a:extLst>
                    <a:ext uri="{FF2B5EF4-FFF2-40B4-BE49-F238E27FC236}">
                      <a16:creationId xmlns:a16="http://schemas.microsoft.com/office/drawing/2014/main" id="{4BACE1AF-A729-4500-9D5D-67C2CF9A04E5}"/>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416959" y="6242068"/>
                  <a:ext cx="360000" cy="360000"/>
                </a:xfrm>
                <a:prstGeom prst="rect">
                  <a:avLst/>
                </a:prstGeom>
              </p:spPr>
            </p:pic>
            <p:pic>
              <p:nvPicPr>
                <p:cNvPr id="109" name="图片 325">
                  <a:extLst>
                    <a:ext uri="{FF2B5EF4-FFF2-40B4-BE49-F238E27FC236}">
                      <a16:creationId xmlns:a16="http://schemas.microsoft.com/office/drawing/2014/main" id="{8D072043-AF29-4A22-BC2E-0128673957C8}"/>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776959" y="6242068"/>
                  <a:ext cx="360000" cy="360000"/>
                </a:xfrm>
                <a:prstGeom prst="rect">
                  <a:avLst/>
                </a:prstGeom>
              </p:spPr>
            </p:pic>
            <p:pic>
              <p:nvPicPr>
                <p:cNvPr id="110" name="图片 326">
                  <a:extLst>
                    <a:ext uri="{FF2B5EF4-FFF2-40B4-BE49-F238E27FC236}">
                      <a16:creationId xmlns:a16="http://schemas.microsoft.com/office/drawing/2014/main" id="{13F130CC-C251-4D14-BDB3-7E662B0084C6}"/>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136959" y="6242068"/>
                  <a:ext cx="360000" cy="360000"/>
                </a:xfrm>
                <a:prstGeom prst="rect">
                  <a:avLst/>
                </a:prstGeom>
              </p:spPr>
            </p:pic>
            <p:pic>
              <p:nvPicPr>
                <p:cNvPr id="111" name="图片 327">
                  <a:extLst>
                    <a:ext uri="{FF2B5EF4-FFF2-40B4-BE49-F238E27FC236}">
                      <a16:creationId xmlns:a16="http://schemas.microsoft.com/office/drawing/2014/main" id="{50A84EC7-43BB-4104-9FF7-1F57558ECB37}"/>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2496959" y="6242068"/>
                  <a:ext cx="360000" cy="360000"/>
                </a:xfrm>
                <a:prstGeom prst="rect">
                  <a:avLst/>
                </a:prstGeom>
              </p:spPr>
            </p:pic>
            <p:pic>
              <p:nvPicPr>
                <p:cNvPr id="112" name="图片 328">
                  <a:extLst>
                    <a:ext uri="{FF2B5EF4-FFF2-40B4-BE49-F238E27FC236}">
                      <a16:creationId xmlns:a16="http://schemas.microsoft.com/office/drawing/2014/main" id="{D1B31691-406C-4082-88DC-299759494AC8}"/>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2856959" y="6242068"/>
                  <a:ext cx="360000" cy="360000"/>
                </a:xfrm>
                <a:prstGeom prst="rect">
                  <a:avLst/>
                </a:prstGeom>
              </p:spPr>
            </p:pic>
            <p:pic>
              <p:nvPicPr>
                <p:cNvPr id="113" name="图片 329">
                  <a:extLst>
                    <a:ext uri="{FF2B5EF4-FFF2-40B4-BE49-F238E27FC236}">
                      <a16:creationId xmlns:a16="http://schemas.microsoft.com/office/drawing/2014/main" id="{A51922E2-A737-44C0-B17D-0A4636DCA733}"/>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3216959" y="6242068"/>
                  <a:ext cx="360000" cy="360000"/>
                </a:xfrm>
                <a:prstGeom prst="rect">
                  <a:avLst/>
                </a:prstGeom>
              </p:spPr>
            </p:pic>
            <p:pic>
              <p:nvPicPr>
                <p:cNvPr id="114" name="图片 330">
                  <a:extLst>
                    <a:ext uri="{FF2B5EF4-FFF2-40B4-BE49-F238E27FC236}">
                      <a16:creationId xmlns:a16="http://schemas.microsoft.com/office/drawing/2014/main" id="{6365B010-35B2-4356-91CD-D6959BB5DEA4}"/>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3576959" y="6242068"/>
                  <a:ext cx="360000" cy="360000"/>
                </a:xfrm>
                <a:prstGeom prst="rect">
                  <a:avLst/>
                </a:prstGeom>
              </p:spPr>
            </p:pic>
            <p:pic>
              <p:nvPicPr>
                <p:cNvPr id="115" name="图片 331">
                  <a:extLst>
                    <a:ext uri="{FF2B5EF4-FFF2-40B4-BE49-F238E27FC236}">
                      <a16:creationId xmlns:a16="http://schemas.microsoft.com/office/drawing/2014/main" id="{B65A589C-D236-40AC-9DC2-D988825C2BA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3936959" y="6242068"/>
                  <a:ext cx="360000" cy="360000"/>
                </a:xfrm>
                <a:prstGeom prst="rect">
                  <a:avLst/>
                </a:prstGeom>
              </p:spPr>
            </p:pic>
            <p:pic>
              <p:nvPicPr>
                <p:cNvPr id="116" name="图片 332">
                  <a:extLst>
                    <a:ext uri="{FF2B5EF4-FFF2-40B4-BE49-F238E27FC236}">
                      <a16:creationId xmlns:a16="http://schemas.microsoft.com/office/drawing/2014/main" id="{F85C6555-E84E-454E-93AA-6A88F55034D2}"/>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4296959" y="6242068"/>
                  <a:ext cx="360000" cy="360000"/>
                </a:xfrm>
                <a:prstGeom prst="rect">
                  <a:avLst/>
                </a:prstGeom>
              </p:spPr>
            </p:pic>
            <p:pic>
              <p:nvPicPr>
                <p:cNvPr id="117" name="图片 333">
                  <a:extLst>
                    <a:ext uri="{FF2B5EF4-FFF2-40B4-BE49-F238E27FC236}">
                      <a16:creationId xmlns:a16="http://schemas.microsoft.com/office/drawing/2014/main" id="{E372787F-F17D-4F01-BDD5-D039F1A807FD}"/>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56959" y="6242068"/>
                  <a:ext cx="360000" cy="360000"/>
                </a:xfrm>
                <a:prstGeom prst="rect">
                  <a:avLst/>
                </a:prstGeom>
              </p:spPr>
            </p:pic>
            <p:pic>
              <p:nvPicPr>
                <p:cNvPr id="118" name="图片 334">
                  <a:extLst>
                    <a:ext uri="{FF2B5EF4-FFF2-40B4-BE49-F238E27FC236}">
                      <a16:creationId xmlns:a16="http://schemas.microsoft.com/office/drawing/2014/main" id="{A114756A-D6D6-4C3C-9C6A-B47734CC163D}"/>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5016959" y="6242068"/>
                  <a:ext cx="360000" cy="360000"/>
                </a:xfrm>
                <a:prstGeom prst="rect">
                  <a:avLst/>
                </a:prstGeom>
              </p:spPr>
            </p:pic>
            <p:pic>
              <p:nvPicPr>
                <p:cNvPr id="119" name="图片 335">
                  <a:extLst>
                    <a:ext uri="{FF2B5EF4-FFF2-40B4-BE49-F238E27FC236}">
                      <a16:creationId xmlns:a16="http://schemas.microsoft.com/office/drawing/2014/main" id="{75AC4496-F2C9-4A20-8DF4-09C886B3EFC5}"/>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5376959" y="6242068"/>
                  <a:ext cx="360000" cy="360000"/>
                </a:xfrm>
                <a:prstGeom prst="rect">
                  <a:avLst/>
                </a:prstGeom>
              </p:spPr>
            </p:pic>
            <p:pic>
              <p:nvPicPr>
                <p:cNvPr id="120" name="图片 336">
                  <a:extLst>
                    <a:ext uri="{FF2B5EF4-FFF2-40B4-BE49-F238E27FC236}">
                      <a16:creationId xmlns:a16="http://schemas.microsoft.com/office/drawing/2014/main" id="{461A6C0E-DF3A-4338-AC5C-71F633FCE297}"/>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5736959" y="6242068"/>
                  <a:ext cx="360000" cy="360000"/>
                </a:xfrm>
                <a:prstGeom prst="rect">
                  <a:avLst/>
                </a:prstGeom>
              </p:spPr>
            </p:pic>
            <p:pic>
              <p:nvPicPr>
                <p:cNvPr id="121" name="图片 337">
                  <a:extLst>
                    <a:ext uri="{FF2B5EF4-FFF2-40B4-BE49-F238E27FC236}">
                      <a16:creationId xmlns:a16="http://schemas.microsoft.com/office/drawing/2014/main" id="{B7B35FA5-48ED-4DC2-9056-72BB56BFA016}"/>
                    </a:ext>
                  </a:extLst>
                </p:cNvPr>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6096959" y="6242068"/>
                  <a:ext cx="360000" cy="360000"/>
                </a:xfrm>
                <a:prstGeom prst="rect">
                  <a:avLst/>
                </a:prstGeom>
              </p:spPr>
            </p:pic>
            <p:pic>
              <p:nvPicPr>
                <p:cNvPr id="122" name="图片 338">
                  <a:extLst>
                    <a:ext uri="{FF2B5EF4-FFF2-40B4-BE49-F238E27FC236}">
                      <a16:creationId xmlns:a16="http://schemas.microsoft.com/office/drawing/2014/main" id="{B72B3A93-3CEA-44FB-AE49-D124223BD60C}"/>
                    </a:ext>
                  </a:extLst>
                </p:cNvPr>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6456959" y="6242068"/>
                  <a:ext cx="360000" cy="360000"/>
                </a:xfrm>
                <a:prstGeom prst="rect">
                  <a:avLst/>
                </a:prstGeom>
              </p:spPr>
            </p:pic>
            <p:pic>
              <p:nvPicPr>
                <p:cNvPr id="123" name="图片 339">
                  <a:extLst>
                    <a:ext uri="{FF2B5EF4-FFF2-40B4-BE49-F238E27FC236}">
                      <a16:creationId xmlns:a16="http://schemas.microsoft.com/office/drawing/2014/main" id="{B4D6E8D7-64EF-48F6-91A0-451ACA349B91}"/>
                    </a:ext>
                  </a:extLst>
                </p:cNvPr>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6816959" y="6242068"/>
                  <a:ext cx="360000" cy="360000"/>
                </a:xfrm>
                <a:prstGeom prst="rect">
                  <a:avLst/>
                </a:prstGeom>
              </p:spPr>
            </p:pic>
            <p:pic>
              <p:nvPicPr>
                <p:cNvPr id="124" name="图片 340">
                  <a:extLst>
                    <a:ext uri="{FF2B5EF4-FFF2-40B4-BE49-F238E27FC236}">
                      <a16:creationId xmlns:a16="http://schemas.microsoft.com/office/drawing/2014/main" id="{5AF054B3-8BCD-49C8-8306-3131AFA02F2B}"/>
                    </a:ext>
                  </a:extLst>
                </p:cNvPr>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7176959" y="6242068"/>
                  <a:ext cx="360000" cy="360000"/>
                </a:xfrm>
                <a:prstGeom prst="rect">
                  <a:avLst/>
                </a:prstGeom>
              </p:spPr>
            </p:pic>
            <p:pic>
              <p:nvPicPr>
                <p:cNvPr id="125" name="图片 341">
                  <a:extLst>
                    <a:ext uri="{FF2B5EF4-FFF2-40B4-BE49-F238E27FC236}">
                      <a16:creationId xmlns:a16="http://schemas.microsoft.com/office/drawing/2014/main" id="{2D6456BC-88AD-4C42-B1CA-26B821215F64}"/>
                    </a:ext>
                  </a:extLst>
                </p:cNvPr>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7536959" y="6242068"/>
                  <a:ext cx="360000" cy="360000"/>
                </a:xfrm>
                <a:prstGeom prst="rect">
                  <a:avLst/>
                </a:prstGeom>
              </p:spPr>
            </p:pic>
            <p:pic>
              <p:nvPicPr>
                <p:cNvPr id="126" name="图片 342">
                  <a:extLst>
                    <a:ext uri="{FF2B5EF4-FFF2-40B4-BE49-F238E27FC236}">
                      <a16:creationId xmlns:a16="http://schemas.microsoft.com/office/drawing/2014/main" id="{9999B215-E593-4DD6-ABC1-92910E01DEFD}"/>
                    </a:ext>
                  </a:extLst>
                </p:cNvPr>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7896959" y="6242068"/>
                  <a:ext cx="360000" cy="360000"/>
                </a:xfrm>
                <a:prstGeom prst="rect">
                  <a:avLst/>
                </a:prstGeom>
              </p:spPr>
            </p:pic>
            <p:pic>
              <p:nvPicPr>
                <p:cNvPr id="127" name="图片 343">
                  <a:extLst>
                    <a:ext uri="{FF2B5EF4-FFF2-40B4-BE49-F238E27FC236}">
                      <a16:creationId xmlns:a16="http://schemas.microsoft.com/office/drawing/2014/main" id="{E7310045-64E8-49C0-A490-92B7C339C7D6}"/>
                    </a:ext>
                  </a:extLst>
                </p:cNvPr>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8256959" y="6242068"/>
                  <a:ext cx="360000" cy="360000"/>
                </a:xfrm>
                <a:prstGeom prst="rect">
                  <a:avLst/>
                </a:prstGeom>
              </p:spPr>
            </p:pic>
            <p:pic>
              <p:nvPicPr>
                <p:cNvPr id="128" name="图片 344">
                  <a:extLst>
                    <a:ext uri="{FF2B5EF4-FFF2-40B4-BE49-F238E27FC236}">
                      <a16:creationId xmlns:a16="http://schemas.microsoft.com/office/drawing/2014/main" id="{C5081C56-B505-4792-A3C2-7C6FFD3922BD}"/>
                    </a:ext>
                  </a:extLst>
                </p:cNvPr>
                <p:cNvPicPr>
                  <a:picLocks noChangeAspect="1"/>
                </p:cNvPicPr>
                <p:nvPr/>
              </p:nvPicPr>
              <p:blipFill>
                <a:blip r:embed="rId54" cstate="print">
                  <a:extLst>
                    <a:ext uri="{28A0092B-C50C-407E-A947-70E740481C1C}">
                      <a14:useLocalDpi xmlns:a14="http://schemas.microsoft.com/office/drawing/2010/main"/>
                    </a:ext>
                  </a:extLst>
                </a:blip>
                <a:stretch>
                  <a:fillRect/>
                </a:stretch>
              </p:blipFill>
              <p:spPr>
                <a:xfrm>
                  <a:off x="8616959" y="6242068"/>
                  <a:ext cx="360000" cy="360000"/>
                </a:xfrm>
                <a:prstGeom prst="rect">
                  <a:avLst/>
                </a:prstGeom>
              </p:spPr>
            </p:pic>
            <p:pic>
              <p:nvPicPr>
                <p:cNvPr id="129" name="图片 345">
                  <a:extLst>
                    <a:ext uri="{FF2B5EF4-FFF2-40B4-BE49-F238E27FC236}">
                      <a16:creationId xmlns:a16="http://schemas.microsoft.com/office/drawing/2014/main" id="{0D32E1D3-FEA5-4561-B95B-56260C3DC21D}"/>
                    </a:ext>
                  </a:extLst>
                </p:cNvPr>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8976959" y="6242068"/>
                  <a:ext cx="360000" cy="360000"/>
                </a:xfrm>
                <a:prstGeom prst="rect">
                  <a:avLst/>
                </a:prstGeom>
              </p:spPr>
            </p:pic>
            <p:pic>
              <p:nvPicPr>
                <p:cNvPr id="130" name="图片 346">
                  <a:extLst>
                    <a:ext uri="{FF2B5EF4-FFF2-40B4-BE49-F238E27FC236}">
                      <a16:creationId xmlns:a16="http://schemas.microsoft.com/office/drawing/2014/main" id="{45C39B1C-5BD7-47F9-9DC0-8768608D534D}"/>
                    </a:ext>
                  </a:extLst>
                </p:cNvPr>
                <p:cNvPicPr>
                  <a:picLocks noChangeAspect="1"/>
                </p:cNvPicPr>
                <p:nvPr/>
              </p:nvPicPr>
              <p:blipFill>
                <a:blip r:embed="rId56" cstate="print">
                  <a:extLst>
                    <a:ext uri="{28A0092B-C50C-407E-A947-70E740481C1C}">
                      <a14:useLocalDpi xmlns:a14="http://schemas.microsoft.com/office/drawing/2010/main"/>
                    </a:ext>
                  </a:extLst>
                </a:blip>
                <a:stretch>
                  <a:fillRect/>
                </a:stretch>
              </p:blipFill>
              <p:spPr>
                <a:xfrm>
                  <a:off x="9336959" y="6242068"/>
                  <a:ext cx="360000" cy="360000"/>
                </a:xfrm>
                <a:prstGeom prst="rect">
                  <a:avLst/>
                </a:prstGeom>
              </p:spPr>
            </p:pic>
            <p:pic>
              <p:nvPicPr>
                <p:cNvPr id="131" name="图片 347">
                  <a:extLst>
                    <a:ext uri="{FF2B5EF4-FFF2-40B4-BE49-F238E27FC236}">
                      <a16:creationId xmlns:a16="http://schemas.microsoft.com/office/drawing/2014/main" id="{6631C321-D516-4EDE-9480-C5400ADD822C}"/>
                    </a:ext>
                  </a:extLst>
                </p:cNvPr>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9696959" y="6242068"/>
                  <a:ext cx="360000" cy="360000"/>
                </a:xfrm>
                <a:prstGeom prst="rect">
                  <a:avLst/>
                </a:prstGeom>
              </p:spPr>
            </p:pic>
            <p:pic>
              <p:nvPicPr>
                <p:cNvPr id="132" name="图片 348">
                  <a:extLst>
                    <a:ext uri="{FF2B5EF4-FFF2-40B4-BE49-F238E27FC236}">
                      <a16:creationId xmlns:a16="http://schemas.microsoft.com/office/drawing/2014/main" id="{AAA0F037-DF7C-4BF5-9460-2EDAC27392EA}"/>
                    </a:ext>
                  </a:extLst>
                </p:cNvPr>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10056959" y="6242068"/>
                  <a:ext cx="360000" cy="360000"/>
                </a:xfrm>
                <a:prstGeom prst="rect">
                  <a:avLst/>
                </a:prstGeom>
              </p:spPr>
            </p:pic>
            <p:pic>
              <p:nvPicPr>
                <p:cNvPr id="133" name="图片 349">
                  <a:extLst>
                    <a:ext uri="{FF2B5EF4-FFF2-40B4-BE49-F238E27FC236}">
                      <a16:creationId xmlns:a16="http://schemas.microsoft.com/office/drawing/2014/main" id="{2BB3B535-8134-464B-9A8B-DB4C23400D17}"/>
                    </a:ext>
                  </a:extLst>
                </p:cNvPr>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10416959" y="6242068"/>
                  <a:ext cx="360000" cy="360000"/>
                </a:xfrm>
                <a:prstGeom prst="rect">
                  <a:avLst/>
                </a:prstGeom>
              </p:spPr>
            </p:pic>
            <p:pic>
              <p:nvPicPr>
                <p:cNvPr id="134" name="图片 350">
                  <a:extLst>
                    <a:ext uri="{FF2B5EF4-FFF2-40B4-BE49-F238E27FC236}">
                      <a16:creationId xmlns:a16="http://schemas.microsoft.com/office/drawing/2014/main" id="{D3768C9E-4621-46FC-B20D-8AA67A15AEA5}"/>
                    </a:ext>
                  </a:extLst>
                </p:cNvPr>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10776959" y="6242068"/>
                  <a:ext cx="360000" cy="360000"/>
                </a:xfrm>
                <a:prstGeom prst="rect">
                  <a:avLst/>
                </a:prstGeom>
              </p:spPr>
            </p:pic>
            <p:pic>
              <p:nvPicPr>
                <p:cNvPr id="135" name="图片 351">
                  <a:extLst>
                    <a:ext uri="{FF2B5EF4-FFF2-40B4-BE49-F238E27FC236}">
                      <a16:creationId xmlns:a16="http://schemas.microsoft.com/office/drawing/2014/main" id="{53F53300-E6FE-481B-9669-383DE83D79D1}"/>
                    </a:ext>
                  </a:extLst>
                </p:cNvPr>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11136959" y="6242068"/>
                  <a:ext cx="360000" cy="360000"/>
                </a:xfrm>
                <a:prstGeom prst="rect">
                  <a:avLst/>
                </a:prstGeom>
              </p:spPr>
            </p:pic>
            <p:pic>
              <p:nvPicPr>
                <p:cNvPr id="136" name="图片 352">
                  <a:extLst>
                    <a:ext uri="{FF2B5EF4-FFF2-40B4-BE49-F238E27FC236}">
                      <a16:creationId xmlns:a16="http://schemas.microsoft.com/office/drawing/2014/main" id="{EB95FCC4-6AA5-4F53-BCC2-56AA7E384635}"/>
                    </a:ext>
                  </a:extLst>
                </p:cNvPr>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696959" y="6593522"/>
                  <a:ext cx="360000" cy="360000"/>
                </a:xfrm>
                <a:prstGeom prst="rect">
                  <a:avLst/>
                </a:prstGeom>
              </p:spPr>
            </p:pic>
            <p:pic>
              <p:nvPicPr>
                <p:cNvPr id="137" name="图片 353">
                  <a:extLst>
                    <a:ext uri="{FF2B5EF4-FFF2-40B4-BE49-F238E27FC236}">
                      <a16:creationId xmlns:a16="http://schemas.microsoft.com/office/drawing/2014/main" id="{05BF84CD-C388-4621-9EBD-99ACA8ABFCB8}"/>
                    </a:ext>
                  </a:extLst>
                </p:cNvPr>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1056959" y="6593522"/>
                  <a:ext cx="360000" cy="360000"/>
                </a:xfrm>
                <a:prstGeom prst="rect">
                  <a:avLst/>
                </a:prstGeom>
              </p:spPr>
            </p:pic>
            <p:pic>
              <p:nvPicPr>
                <p:cNvPr id="138" name="图片 354">
                  <a:extLst>
                    <a:ext uri="{FF2B5EF4-FFF2-40B4-BE49-F238E27FC236}">
                      <a16:creationId xmlns:a16="http://schemas.microsoft.com/office/drawing/2014/main" id="{AB1640EC-13B5-46E6-8B62-D3D3E2F183AC}"/>
                    </a:ext>
                  </a:extLst>
                </p:cNvPr>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1416959" y="6593522"/>
                  <a:ext cx="360000" cy="360000"/>
                </a:xfrm>
                <a:prstGeom prst="rect">
                  <a:avLst/>
                </a:prstGeom>
              </p:spPr>
            </p:pic>
            <p:pic>
              <p:nvPicPr>
                <p:cNvPr id="139" name="图片 355">
                  <a:extLst>
                    <a:ext uri="{FF2B5EF4-FFF2-40B4-BE49-F238E27FC236}">
                      <a16:creationId xmlns:a16="http://schemas.microsoft.com/office/drawing/2014/main" id="{76CE0A11-8C06-4323-B0B9-1EF142FBB7DE}"/>
                    </a:ext>
                  </a:extLst>
                </p:cNvPr>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1776959" y="6593522"/>
                  <a:ext cx="360000" cy="360000"/>
                </a:xfrm>
                <a:prstGeom prst="rect">
                  <a:avLst/>
                </a:prstGeom>
              </p:spPr>
            </p:pic>
            <p:pic>
              <p:nvPicPr>
                <p:cNvPr id="140" name="图片 356">
                  <a:extLst>
                    <a:ext uri="{FF2B5EF4-FFF2-40B4-BE49-F238E27FC236}">
                      <a16:creationId xmlns:a16="http://schemas.microsoft.com/office/drawing/2014/main" id="{A9603C13-86B2-4534-AEC3-A37989DE878B}"/>
                    </a:ext>
                  </a:extLst>
                </p:cNvPr>
                <p:cNvPicPr>
                  <a:picLocks noChangeAspect="1"/>
                </p:cNvPicPr>
                <p:nvPr/>
              </p:nvPicPr>
              <p:blipFill>
                <a:blip r:embed="rId66" cstate="print">
                  <a:extLst>
                    <a:ext uri="{28A0092B-C50C-407E-A947-70E740481C1C}">
                      <a14:useLocalDpi xmlns:a14="http://schemas.microsoft.com/office/drawing/2010/main"/>
                    </a:ext>
                  </a:extLst>
                </a:blip>
                <a:stretch>
                  <a:fillRect/>
                </a:stretch>
              </p:blipFill>
              <p:spPr>
                <a:xfrm>
                  <a:off x="2136959" y="6593522"/>
                  <a:ext cx="360000" cy="360000"/>
                </a:xfrm>
                <a:prstGeom prst="rect">
                  <a:avLst/>
                </a:prstGeom>
              </p:spPr>
            </p:pic>
            <p:pic>
              <p:nvPicPr>
                <p:cNvPr id="141" name="图片 357">
                  <a:extLst>
                    <a:ext uri="{FF2B5EF4-FFF2-40B4-BE49-F238E27FC236}">
                      <a16:creationId xmlns:a16="http://schemas.microsoft.com/office/drawing/2014/main" id="{0F24F96C-2AD7-4C80-A005-A163DD206BE4}"/>
                    </a:ext>
                  </a:extLst>
                </p:cNvPr>
                <p:cNvPicPr>
                  <a:picLocks noChangeAspect="1"/>
                </p:cNvPicPr>
                <p:nvPr/>
              </p:nvPicPr>
              <p:blipFill>
                <a:blip r:embed="rId67" cstate="print">
                  <a:extLst>
                    <a:ext uri="{28A0092B-C50C-407E-A947-70E740481C1C}">
                      <a14:useLocalDpi xmlns:a14="http://schemas.microsoft.com/office/drawing/2010/main"/>
                    </a:ext>
                  </a:extLst>
                </a:blip>
                <a:stretch>
                  <a:fillRect/>
                </a:stretch>
              </p:blipFill>
              <p:spPr>
                <a:xfrm>
                  <a:off x="2496959" y="6593522"/>
                  <a:ext cx="360000" cy="360000"/>
                </a:xfrm>
                <a:prstGeom prst="rect">
                  <a:avLst/>
                </a:prstGeom>
              </p:spPr>
            </p:pic>
            <p:pic>
              <p:nvPicPr>
                <p:cNvPr id="142" name="图片 358">
                  <a:extLst>
                    <a:ext uri="{FF2B5EF4-FFF2-40B4-BE49-F238E27FC236}">
                      <a16:creationId xmlns:a16="http://schemas.microsoft.com/office/drawing/2014/main" id="{E7FA0882-AC05-4F5B-A1B8-F483C803668C}"/>
                    </a:ext>
                  </a:extLst>
                </p:cNvPr>
                <p:cNvPicPr>
                  <a:picLocks noChangeAspect="1"/>
                </p:cNvPicPr>
                <p:nvPr/>
              </p:nvPicPr>
              <p:blipFill>
                <a:blip r:embed="rId68" cstate="print">
                  <a:extLst>
                    <a:ext uri="{28A0092B-C50C-407E-A947-70E740481C1C}">
                      <a14:useLocalDpi xmlns:a14="http://schemas.microsoft.com/office/drawing/2010/main"/>
                    </a:ext>
                  </a:extLst>
                </a:blip>
                <a:stretch>
                  <a:fillRect/>
                </a:stretch>
              </p:blipFill>
              <p:spPr>
                <a:xfrm>
                  <a:off x="2856959" y="6593522"/>
                  <a:ext cx="360000" cy="360000"/>
                </a:xfrm>
                <a:prstGeom prst="rect">
                  <a:avLst/>
                </a:prstGeom>
              </p:spPr>
            </p:pic>
            <p:pic>
              <p:nvPicPr>
                <p:cNvPr id="143" name="图片 359">
                  <a:extLst>
                    <a:ext uri="{FF2B5EF4-FFF2-40B4-BE49-F238E27FC236}">
                      <a16:creationId xmlns:a16="http://schemas.microsoft.com/office/drawing/2014/main" id="{91870F2F-DC98-460F-A078-0E41AEFCDE45}"/>
                    </a:ext>
                  </a:extLst>
                </p:cNvPr>
                <p:cNvPicPr>
                  <a:picLocks noChangeAspect="1"/>
                </p:cNvPicPr>
                <p:nvPr/>
              </p:nvPicPr>
              <p:blipFill>
                <a:blip r:embed="rId69" cstate="print">
                  <a:extLst>
                    <a:ext uri="{28A0092B-C50C-407E-A947-70E740481C1C}">
                      <a14:useLocalDpi xmlns:a14="http://schemas.microsoft.com/office/drawing/2010/main"/>
                    </a:ext>
                  </a:extLst>
                </a:blip>
                <a:stretch>
                  <a:fillRect/>
                </a:stretch>
              </p:blipFill>
              <p:spPr>
                <a:xfrm>
                  <a:off x="3216959" y="6593522"/>
                  <a:ext cx="360000" cy="360000"/>
                </a:xfrm>
                <a:prstGeom prst="rect">
                  <a:avLst/>
                </a:prstGeom>
              </p:spPr>
            </p:pic>
            <p:pic>
              <p:nvPicPr>
                <p:cNvPr id="144" name="图片 360">
                  <a:extLst>
                    <a:ext uri="{FF2B5EF4-FFF2-40B4-BE49-F238E27FC236}">
                      <a16:creationId xmlns:a16="http://schemas.microsoft.com/office/drawing/2014/main" id="{7F791C2D-91EB-4AF0-8FBA-CD1AD3C88061}"/>
                    </a:ext>
                  </a:extLst>
                </p:cNvPr>
                <p:cNvPicPr>
                  <a:picLocks noChangeAspect="1"/>
                </p:cNvPicPr>
                <p:nvPr/>
              </p:nvPicPr>
              <p:blipFill>
                <a:blip r:embed="rId70" cstate="print">
                  <a:extLst>
                    <a:ext uri="{28A0092B-C50C-407E-A947-70E740481C1C}">
                      <a14:useLocalDpi xmlns:a14="http://schemas.microsoft.com/office/drawing/2010/main"/>
                    </a:ext>
                  </a:extLst>
                </a:blip>
                <a:stretch>
                  <a:fillRect/>
                </a:stretch>
              </p:blipFill>
              <p:spPr>
                <a:xfrm>
                  <a:off x="3576959" y="6593522"/>
                  <a:ext cx="360000" cy="360000"/>
                </a:xfrm>
                <a:prstGeom prst="rect">
                  <a:avLst/>
                </a:prstGeom>
              </p:spPr>
            </p:pic>
            <p:pic>
              <p:nvPicPr>
                <p:cNvPr id="145" name="图片 361">
                  <a:extLst>
                    <a:ext uri="{FF2B5EF4-FFF2-40B4-BE49-F238E27FC236}">
                      <a16:creationId xmlns:a16="http://schemas.microsoft.com/office/drawing/2014/main" id="{018BCEDF-FBF4-476F-B733-84062E55ED77}"/>
                    </a:ext>
                  </a:extLst>
                </p:cNvPr>
                <p:cNvPicPr>
                  <a:picLocks noChangeAspect="1"/>
                </p:cNvPicPr>
                <p:nvPr/>
              </p:nvPicPr>
              <p:blipFill>
                <a:blip r:embed="rId71" cstate="print">
                  <a:extLst>
                    <a:ext uri="{28A0092B-C50C-407E-A947-70E740481C1C}">
                      <a14:useLocalDpi xmlns:a14="http://schemas.microsoft.com/office/drawing/2010/main"/>
                    </a:ext>
                  </a:extLst>
                </a:blip>
                <a:stretch>
                  <a:fillRect/>
                </a:stretch>
              </p:blipFill>
              <p:spPr>
                <a:xfrm>
                  <a:off x="3936959" y="6593522"/>
                  <a:ext cx="360000" cy="360000"/>
                </a:xfrm>
                <a:prstGeom prst="rect">
                  <a:avLst/>
                </a:prstGeom>
              </p:spPr>
            </p:pic>
            <p:pic>
              <p:nvPicPr>
                <p:cNvPr id="146" name="图片 362">
                  <a:extLst>
                    <a:ext uri="{FF2B5EF4-FFF2-40B4-BE49-F238E27FC236}">
                      <a16:creationId xmlns:a16="http://schemas.microsoft.com/office/drawing/2014/main" id="{C39E849E-E2B7-4606-8E21-AD9F15F1BBFC}"/>
                    </a:ext>
                  </a:extLst>
                </p:cNvPr>
                <p:cNvPicPr>
                  <a:picLocks noChangeAspect="1"/>
                </p:cNvPicPr>
                <p:nvPr/>
              </p:nvPicPr>
              <p:blipFill>
                <a:blip r:embed="rId72" cstate="print">
                  <a:extLst>
                    <a:ext uri="{28A0092B-C50C-407E-A947-70E740481C1C}">
                      <a14:useLocalDpi xmlns:a14="http://schemas.microsoft.com/office/drawing/2010/main"/>
                    </a:ext>
                  </a:extLst>
                </a:blip>
                <a:stretch>
                  <a:fillRect/>
                </a:stretch>
              </p:blipFill>
              <p:spPr>
                <a:xfrm>
                  <a:off x="4296959" y="6593522"/>
                  <a:ext cx="360000" cy="360000"/>
                </a:xfrm>
                <a:prstGeom prst="rect">
                  <a:avLst/>
                </a:prstGeom>
              </p:spPr>
            </p:pic>
            <p:pic>
              <p:nvPicPr>
                <p:cNvPr id="147" name="图片 363">
                  <a:extLst>
                    <a:ext uri="{FF2B5EF4-FFF2-40B4-BE49-F238E27FC236}">
                      <a16:creationId xmlns:a16="http://schemas.microsoft.com/office/drawing/2014/main" id="{60D92D21-0963-4F35-B64C-E8DC6F2B9A03}"/>
                    </a:ext>
                  </a:extLst>
                </p:cNvPr>
                <p:cNvPicPr>
                  <a:picLocks noChangeAspect="1"/>
                </p:cNvPicPr>
                <p:nvPr/>
              </p:nvPicPr>
              <p:blipFill>
                <a:blip r:embed="rId73" cstate="print">
                  <a:extLst>
                    <a:ext uri="{28A0092B-C50C-407E-A947-70E740481C1C}">
                      <a14:useLocalDpi xmlns:a14="http://schemas.microsoft.com/office/drawing/2010/main"/>
                    </a:ext>
                  </a:extLst>
                </a:blip>
                <a:stretch>
                  <a:fillRect/>
                </a:stretch>
              </p:blipFill>
              <p:spPr>
                <a:xfrm>
                  <a:off x="4656959" y="6593522"/>
                  <a:ext cx="360000" cy="360000"/>
                </a:xfrm>
                <a:prstGeom prst="rect">
                  <a:avLst/>
                </a:prstGeom>
              </p:spPr>
            </p:pic>
            <p:pic>
              <p:nvPicPr>
                <p:cNvPr id="148" name="图片 364">
                  <a:extLst>
                    <a:ext uri="{FF2B5EF4-FFF2-40B4-BE49-F238E27FC236}">
                      <a16:creationId xmlns:a16="http://schemas.microsoft.com/office/drawing/2014/main" id="{F76142DF-A4BF-4BF1-BC1E-74F73125DEF3}"/>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5016959" y="6593522"/>
                  <a:ext cx="360000" cy="360000"/>
                </a:xfrm>
                <a:prstGeom prst="rect">
                  <a:avLst/>
                </a:prstGeom>
              </p:spPr>
            </p:pic>
            <p:pic>
              <p:nvPicPr>
                <p:cNvPr id="149" name="图片 365">
                  <a:extLst>
                    <a:ext uri="{FF2B5EF4-FFF2-40B4-BE49-F238E27FC236}">
                      <a16:creationId xmlns:a16="http://schemas.microsoft.com/office/drawing/2014/main" id="{2E556D50-F140-4B73-8105-A16478A1CC1E}"/>
                    </a:ext>
                  </a:extLst>
                </p:cNvPr>
                <p:cNvPicPr>
                  <a:picLocks noChangeAspect="1"/>
                </p:cNvPicPr>
                <p:nvPr/>
              </p:nvPicPr>
              <p:blipFill>
                <a:blip r:embed="rId75" cstate="print">
                  <a:extLst>
                    <a:ext uri="{28A0092B-C50C-407E-A947-70E740481C1C}">
                      <a14:useLocalDpi xmlns:a14="http://schemas.microsoft.com/office/drawing/2010/main"/>
                    </a:ext>
                  </a:extLst>
                </a:blip>
                <a:stretch>
                  <a:fillRect/>
                </a:stretch>
              </p:blipFill>
              <p:spPr>
                <a:xfrm>
                  <a:off x="5376959" y="6593522"/>
                  <a:ext cx="360000" cy="360000"/>
                </a:xfrm>
                <a:prstGeom prst="rect">
                  <a:avLst/>
                </a:prstGeom>
              </p:spPr>
            </p:pic>
            <p:pic>
              <p:nvPicPr>
                <p:cNvPr id="150" name="图片 366">
                  <a:extLst>
                    <a:ext uri="{FF2B5EF4-FFF2-40B4-BE49-F238E27FC236}">
                      <a16:creationId xmlns:a16="http://schemas.microsoft.com/office/drawing/2014/main" id="{11B7BAC5-3D15-401C-97C6-8BDAEFF84CA1}"/>
                    </a:ext>
                  </a:extLst>
                </p:cNvPr>
                <p:cNvPicPr>
                  <a:picLocks noChangeAspect="1"/>
                </p:cNvPicPr>
                <p:nvPr/>
              </p:nvPicPr>
              <p:blipFill>
                <a:blip r:embed="rId76" cstate="print">
                  <a:extLst>
                    <a:ext uri="{28A0092B-C50C-407E-A947-70E740481C1C}">
                      <a14:useLocalDpi xmlns:a14="http://schemas.microsoft.com/office/drawing/2010/main"/>
                    </a:ext>
                  </a:extLst>
                </a:blip>
                <a:stretch>
                  <a:fillRect/>
                </a:stretch>
              </p:blipFill>
              <p:spPr>
                <a:xfrm>
                  <a:off x="5736959" y="6593522"/>
                  <a:ext cx="360000" cy="360000"/>
                </a:xfrm>
                <a:prstGeom prst="rect">
                  <a:avLst/>
                </a:prstGeom>
              </p:spPr>
            </p:pic>
            <p:pic>
              <p:nvPicPr>
                <p:cNvPr id="151" name="图片 367">
                  <a:extLst>
                    <a:ext uri="{FF2B5EF4-FFF2-40B4-BE49-F238E27FC236}">
                      <a16:creationId xmlns:a16="http://schemas.microsoft.com/office/drawing/2014/main" id="{8EA5D509-3272-4700-874D-937317AB2E62}"/>
                    </a:ext>
                  </a:extLst>
                </p:cNvPr>
                <p:cNvPicPr>
                  <a:picLocks noChangeAspect="1"/>
                </p:cNvPicPr>
                <p:nvPr/>
              </p:nvPicPr>
              <p:blipFill>
                <a:blip r:embed="rId77" cstate="print">
                  <a:extLst>
                    <a:ext uri="{28A0092B-C50C-407E-A947-70E740481C1C}">
                      <a14:useLocalDpi xmlns:a14="http://schemas.microsoft.com/office/drawing/2010/main"/>
                    </a:ext>
                  </a:extLst>
                </a:blip>
                <a:stretch>
                  <a:fillRect/>
                </a:stretch>
              </p:blipFill>
              <p:spPr>
                <a:xfrm>
                  <a:off x="6096959" y="6593522"/>
                  <a:ext cx="360000" cy="360000"/>
                </a:xfrm>
                <a:prstGeom prst="rect">
                  <a:avLst/>
                </a:prstGeom>
              </p:spPr>
            </p:pic>
            <p:pic>
              <p:nvPicPr>
                <p:cNvPr id="152" name="图片 368">
                  <a:extLst>
                    <a:ext uri="{FF2B5EF4-FFF2-40B4-BE49-F238E27FC236}">
                      <a16:creationId xmlns:a16="http://schemas.microsoft.com/office/drawing/2014/main" id="{48A4A3C2-BCA9-49AA-A3C5-DA847E98D74D}"/>
                    </a:ext>
                  </a:extLst>
                </p:cNvPr>
                <p:cNvPicPr>
                  <a:picLocks noChangeAspect="1"/>
                </p:cNvPicPr>
                <p:nvPr/>
              </p:nvPicPr>
              <p:blipFill>
                <a:blip r:embed="rId78" cstate="print">
                  <a:extLst>
                    <a:ext uri="{28A0092B-C50C-407E-A947-70E740481C1C}">
                      <a14:useLocalDpi xmlns:a14="http://schemas.microsoft.com/office/drawing/2010/main"/>
                    </a:ext>
                  </a:extLst>
                </a:blip>
                <a:stretch>
                  <a:fillRect/>
                </a:stretch>
              </p:blipFill>
              <p:spPr>
                <a:xfrm>
                  <a:off x="6456959" y="6593522"/>
                  <a:ext cx="360000" cy="360000"/>
                </a:xfrm>
                <a:prstGeom prst="rect">
                  <a:avLst/>
                </a:prstGeom>
              </p:spPr>
            </p:pic>
            <p:pic>
              <p:nvPicPr>
                <p:cNvPr id="153" name="图片 369">
                  <a:extLst>
                    <a:ext uri="{FF2B5EF4-FFF2-40B4-BE49-F238E27FC236}">
                      <a16:creationId xmlns:a16="http://schemas.microsoft.com/office/drawing/2014/main" id="{47468360-6E32-4F2C-B8AF-A32DDB4979E2}"/>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816959" y="6593522"/>
                  <a:ext cx="360000" cy="360000"/>
                </a:xfrm>
                <a:prstGeom prst="rect">
                  <a:avLst/>
                </a:prstGeom>
              </p:spPr>
            </p:pic>
            <p:pic>
              <p:nvPicPr>
                <p:cNvPr id="154" name="图片 370">
                  <a:extLst>
                    <a:ext uri="{FF2B5EF4-FFF2-40B4-BE49-F238E27FC236}">
                      <a16:creationId xmlns:a16="http://schemas.microsoft.com/office/drawing/2014/main" id="{E46A5798-63A4-4889-8DD1-6FF98772AD20}"/>
                    </a:ext>
                  </a:extLst>
                </p:cNvPr>
                <p:cNvPicPr>
                  <a:picLocks noChangeAspect="1"/>
                </p:cNvPicPr>
                <p:nvPr/>
              </p:nvPicPr>
              <p:blipFill>
                <a:blip r:embed="rId80" cstate="print">
                  <a:extLst>
                    <a:ext uri="{28A0092B-C50C-407E-A947-70E740481C1C}">
                      <a14:useLocalDpi xmlns:a14="http://schemas.microsoft.com/office/drawing/2010/main"/>
                    </a:ext>
                  </a:extLst>
                </a:blip>
                <a:stretch>
                  <a:fillRect/>
                </a:stretch>
              </p:blipFill>
              <p:spPr>
                <a:xfrm>
                  <a:off x="7176959" y="6593522"/>
                  <a:ext cx="360000" cy="360000"/>
                </a:xfrm>
                <a:prstGeom prst="rect">
                  <a:avLst/>
                </a:prstGeom>
              </p:spPr>
            </p:pic>
            <p:pic>
              <p:nvPicPr>
                <p:cNvPr id="155" name="图片 371">
                  <a:extLst>
                    <a:ext uri="{FF2B5EF4-FFF2-40B4-BE49-F238E27FC236}">
                      <a16:creationId xmlns:a16="http://schemas.microsoft.com/office/drawing/2014/main" id="{0D1F5588-9248-4708-804B-368351191548}"/>
                    </a:ext>
                  </a:extLst>
                </p:cNvPr>
                <p:cNvPicPr>
                  <a:picLocks noChangeAspect="1"/>
                </p:cNvPicPr>
                <p:nvPr/>
              </p:nvPicPr>
              <p:blipFill>
                <a:blip r:embed="rId81" cstate="print">
                  <a:extLst>
                    <a:ext uri="{28A0092B-C50C-407E-A947-70E740481C1C}">
                      <a14:useLocalDpi xmlns:a14="http://schemas.microsoft.com/office/drawing/2010/main"/>
                    </a:ext>
                  </a:extLst>
                </a:blip>
                <a:stretch>
                  <a:fillRect/>
                </a:stretch>
              </p:blipFill>
              <p:spPr>
                <a:xfrm>
                  <a:off x="7536959" y="6593522"/>
                  <a:ext cx="360000" cy="360000"/>
                </a:xfrm>
                <a:prstGeom prst="rect">
                  <a:avLst/>
                </a:prstGeom>
              </p:spPr>
            </p:pic>
            <p:pic>
              <p:nvPicPr>
                <p:cNvPr id="156" name="图片 372">
                  <a:extLst>
                    <a:ext uri="{FF2B5EF4-FFF2-40B4-BE49-F238E27FC236}">
                      <a16:creationId xmlns:a16="http://schemas.microsoft.com/office/drawing/2014/main" id="{8DF9D3EF-D96B-46DA-B3EB-B0AFB3E8135D}"/>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7896959" y="6593522"/>
                  <a:ext cx="360000" cy="360000"/>
                </a:xfrm>
                <a:prstGeom prst="rect">
                  <a:avLst/>
                </a:prstGeom>
              </p:spPr>
            </p:pic>
            <p:pic>
              <p:nvPicPr>
                <p:cNvPr id="157" name="图片 373">
                  <a:extLst>
                    <a:ext uri="{FF2B5EF4-FFF2-40B4-BE49-F238E27FC236}">
                      <a16:creationId xmlns:a16="http://schemas.microsoft.com/office/drawing/2014/main" id="{FC8C1E8A-B16E-411C-8ED9-66513459269A}"/>
                    </a:ext>
                  </a:extLst>
                </p:cNvPr>
                <p:cNvPicPr>
                  <a:picLocks noChangeAspect="1"/>
                </p:cNvPicPr>
                <p:nvPr/>
              </p:nvPicPr>
              <p:blipFill>
                <a:blip r:embed="rId83" cstate="print">
                  <a:extLst>
                    <a:ext uri="{28A0092B-C50C-407E-A947-70E740481C1C}">
                      <a14:useLocalDpi xmlns:a14="http://schemas.microsoft.com/office/drawing/2010/main"/>
                    </a:ext>
                  </a:extLst>
                </a:blip>
                <a:stretch>
                  <a:fillRect/>
                </a:stretch>
              </p:blipFill>
              <p:spPr>
                <a:xfrm>
                  <a:off x="8256959" y="6593522"/>
                  <a:ext cx="360000" cy="360000"/>
                </a:xfrm>
                <a:prstGeom prst="rect">
                  <a:avLst/>
                </a:prstGeom>
              </p:spPr>
            </p:pic>
            <p:pic>
              <p:nvPicPr>
                <p:cNvPr id="158" name="图片 374">
                  <a:extLst>
                    <a:ext uri="{FF2B5EF4-FFF2-40B4-BE49-F238E27FC236}">
                      <a16:creationId xmlns:a16="http://schemas.microsoft.com/office/drawing/2014/main" id="{EC98761A-1B1B-4962-84D7-93CEB07307CD}"/>
                    </a:ext>
                  </a:extLst>
                </p:cNvPr>
                <p:cNvPicPr>
                  <a:picLocks noChangeAspect="1"/>
                </p:cNvPicPr>
                <p:nvPr/>
              </p:nvPicPr>
              <p:blipFill>
                <a:blip r:embed="rId84" cstate="print">
                  <a:extLst>
                    <a:ext uri="{28A0092B-C50C-407E-A947-70E740481C1C}">
                      <a14:useLocalDpi xmlns:a14="http://schemas.microsoft.com/office/drawing/2010/main"/>
                    </a:ext>
                  </a:extLst>
                </a:blip>
                <a:stretch>
                  <a:fillRect/>
                </a:stretch>
              </p:blipFill>
              <p:spPr>
                <a:xfrm>
                  <a:off x="8616959" y="6593522"/>
                  <a:ext cx="360000" cy="360000"/>
                </a:xfrm>
                <a:prstGeom prst="rect">
                  <a:avLst/>
                </a:prstGeom>
              </p:spPr>
            </p:pic>
            <p:pic>
              <p:nvPicPr>
                <p:cNvPr id="159" name="图片 375">
                  <a:extLst>
                    <a:ext uri="{FF2B5EF4-FFF2-40B4-BE49-F238E27FC236}">
                      <a16:creationId xmlns:a16="http://schemas.microsoft.com/office/drawing/2014/main" id="{17D7588B-7B2A-4003-9BC8-7822ECAEE5AF}"/>
                    </a:ext>
                  </a:extLst>
                </p:cNvPr>
                <p:cNvPicPr>
                  <a:picLocks noChangeAspect="1"/>
                </p:cNvPicPr>
                <p:nvPr/>
              </p:nvPicPr>
              <p:blipFill>
                <a:blip r:embed="rId85" cstate="print">
                  <a:extLst>
                    <a:ext uri="{28A0092B-C50C-407E-A947-70E740481C1C}">
                      <a14:useLocalDpi xmlns:a14="http://schemas.microsoft.com/office/drawing/2010/main"/>
                    </a:ext>
                  </a:extLst>
                </a:blip>
                <a:stretch>
                  <a:fillRect/>
                </a:stretch>
              </p:blipFill>
              <p:spPr>
                <a:xfrm>
                  <a:off x="8976959" y="6593522"/>
                  <a:ext cx="360000" cy="360000"/>
                </a:xfrm>
                <a:prstGeom prst="rect">
                  <a:avLst/>
                </a:prstGeom>
              </p:spPr>
            </p:pic>
            <p:pic>
              <p:nvPicPr>
                <p:cNvPr id="160" name="图片 376">
                  <a:extLst>
                    <a:ext uri="{FF2B5EF4-FFF2-40B4-BE49-F238E27FC236}">
                      <a16:creationId xmlns:a16="http://schemas.microsoft.com/office/drawing/2014/main" id="{C1080939-1D8A-4E10-BDA4-468F8587368E}"/>
                    </a:ext>
                  </a:extLst>
                </p:cNvPr>
                <p:cNvPicPr>
                  <a:picLocks noChangeAspect="1"/>
                </p:cNvPicPr>
                <p:nvPr/>
              </p:nvPicPr>
              <p:blipFill>
                <a:blip r:embed="rId86" cstate="print">
                  <a:extLst>
                    <a:ext uri="{28A0092B-C50C-407E-A947-70E740481C1C}">
                      <a14:useLocalDpi xmlns:a14="http://schemas.microsoft.com/office/drawing/2010/main"/>
                    </a:ext>
                  </a:extLst>
                </a:blip>
                <a:stretch>
                  <a:fillRect/>
                </a:stretch>
              </p:blipFill>
              <p:spPr>
                <a:xfrm>
                  <a:off x="9336959" y="6593522"/>
                  <a:ext cx="360000" cy="360000"/>
                </a:xfrm>
                <a:prstGeom prst="rect">
                  <a:avLst/>
                </a:prstGeom>
              </p:spPr>
            </p:pic>
            <p:pic>
              <p:nvPicPr>
                <p:cNvPr id="161" name="图片 377">
                  <a:extLst>
                    <a:ext uri="{FF2B5EF4-FFF2-40B4-BE49-F238E27FC236}">
                      <a16:creationId xmlns:a16="http://schemas.microsoft.com/office/drawing/2014/main" id="{B45089D4-01C7-4A6D-A361-CA601A7DDDAF}"/>
                    </a:ext>
                  </a:extLst>
                </p:cNvPr>
                <p:cNvPicPr>
                  <a:picLocks noChangeAspect="1"/>
                </p:cNvPicPr>
                <p:nvPr/>
              </p:nvPicPr>
              <p:blipFill>
                <a:blip r:embed="rId87" cstate="print">
                  <a:extLst>
                    <a:ext uri="{28A0092B-C50C-407E-A947-70E740481C1C}">
                      <a14:useLocalDpi xmlns:a14="http://schemas.microsoft.com/office/drawing/2010/main"/>
                    </a:ext>
                  </a:extLst>
                </a:blip>
                <a:stretch>
                  <a:fillRect/>
                </a:stretch>
              </p:blipFill>
              <p:spPr>
                <a:xfrm>
                  <a:off x="9696959" y="6593522"/>
                  <a:ext cx="360000" cy="360000"/>
                </a:xfrm>
                <a:prstGeom prst="rect">
                  <a:avLst/>
                </a:prstGeom>
              </p:spPr>
            </p:pic>
            <p:pic>
              <p:nvPicPr>
                <p:cNvPr id="162" name="图片 378">
                  <a:extLst>
                    <a:ext uri="{FF2B5EF4-FFF2-40B4-BE49-F238E27FC236}">
                      <a16:creationId xmlns:a16="http://schemas.microsoft.com/office/drawing/2014/main" id="{DDB0CC04-50FC-4853-BC73-3B3C4E38EFB2}"/>
                    </a:ext>
                  </a:extLst>
                </p:cNvPr>
                <p:cNvPicPr>
                  <a:picLocks noChangeAspect="1"/>
                </p:cNvPicPr>
                <p:nvPr/>
              </p:nvPicPr>
              <p:blipFill>
                <a:blip r:embed="rId88" cstate="print">
                  <a:extLst>
                    <a:ext uri="{28A0092B-C50C-407E-A947-70E740481C1C}">
                      <a14:useLocalDpi xmlns:a14="http://schemas.microsoft.com/office/drawing/2010/main"/>
                    </a:ext>
                  </a:extLst>
                </a:blip>
                <a:stretch>
                  <a:fillRect/>
                </a:stretch>
              </p:blipFill>
              <p:spPr>
                <a:xfrm>
                  <a:off x="10056959" y="6593522"/>
                  <a:ext cx="360000" cy="360000"/>
                </a:xfrm>
                <a:prstGeom prst="rect">
                  <a:avLst/>
                </a:prstGeom>
              </p:spPr>
            </p:pic>
            <p:pic>
              <p:nvPicPr>
                <p:cNvPr id="163" name="图片 379">
                  <a:extLst>
                    <a:ext uri="{FF2B5EF4-FFF2-40B4-BE49-F238E27FC236}">
                      <a16:creationId xmlns:a16="http://schemas.microsoft.com/office/drawing/2014/main" id="{574EBD7E-4458-4120-B23A-AA71374D9EAA}"/>
                    </a:ext>
                  </a:extLst>
                </p:cNvPr>
                <p:cNvPicPr>
                  <a:picLocks noChangeAspect="1"/>
                </p:cNvPicPr>
                <p:nvPr/>
              </p:nvPicPr>
              <p:blipFill>
                <a:blip r:embed="rId89" cstate="print">
                  <a:extLst>
                    <a:ext uri="{28A0092B-C50C-407E-A947-70E740481C1C}">
                      <a14:useLocalDpi xmlns:a14="http://schemas.microsoft.com/office/drawing/2010/main"/>
                    </a:ext>
                  </a:extLst>
                </a:blip>
                <a:stretch>
                  <a:fillRect/>
                </a:stretch>
              </p:blipFill>
              <p:spPr>
                <a:xfrm>
                  <a:off x="10416959" y="6593522"/>
                  <a:ext cx="360000" cy="360000"/>
                </a:xfrm>
                <a:prstGeom prst="rect">
                  <a:avLst/>
                </a:prstGeom>
              </p:spPr>
            </p:pic>
            <p:pic>
              <p:nvPicPr>
                <p:cNvPr id="164" name="图片 380">
                  <a:extLst>
                    <a:ext uri="{FF2B5EF4-FFF2-40B4-BE49-F238E27FC236}">
                      <a16:creationId xmlns:a16="http://schemas.microsoft.com/office/drawing/2014/main" id="{98805CD4-4CE2-49A0-917D-FD7B4D3F4EC2}"/>
                    </a:ext>
                  </a:extLst>
                </p:cNvPr>
                <p:cNvPicPr>
                  <a:picLocks noChangeAspect="1"/>
                </p:cNvPicPr>
                <p:nvPr/>
              </p:nvPicPr>
              <p:blipFill>
                <a:blip r:embed="rId90" cstate="print">
                  <a:extLst>
                    <a:ext uri="{28A0092B-C50C-407E-A947-70E740481C1C}">
                      <a14:useLocalDpi xmlns:a14="http://schemas.microsoft.com/office/drawing/2010/main"/>
                    </a:ext>
                  </a:extLst>
                </a:blip>
                <a:stretch>
                  <a:fillRect/>
                </a:stretch>
              </p:blipFill>
              <p:spPr>
                <a:xfrm>
                  <a:off x="10776959" y="6593522"/>
                  <a:ext cx="360000" cy="360000"/>
                </a:xfrm>
                <a:prstGeom prst="rect">
                  <a:avLst/>
                </a:prstGeom>
              </p:spPr>
            </p:pic>
            <p:pic>
              <p:nvPicPr>
                <p:cNvPr id="165" name="图片 381">
                  <a:extLst>
                    <a:ext uri="{FF2B5EF4-FFF2-40B4-BE49-F238E27FC236}">
                      <a16:creationId xmlns:a16="http://schemas.microsoft.com/office/drawing/2014/main" id="{D6F54D09-2EFC-4123-BE9E-EFD359BBE786}"/>
                    </a:ext>
                  </a:extLst>
                </p:cNvPr>
                <p:cNvPicPr>
                  <a:picLocks noChangeAspect="1"/>
                </p:cNvPicPr>
                <p:nvPr/>
              </p:nvPicPr>
              <p:blipFill>
                <a:blip r:embed="rId91" cstate="print">
                  <a:extLst>
                    <a:ext uri="{28A0092B-C50C-407E-A947-70E740481C1C}">
                      <a14:useLocalDpi xmlns:a14="http://schemas.microsoft.com/office/drawing/2010/main"/>
                    </a:ext>
                  </a:extLst>
                </a:blip>
                <a:stretch>
                  <a:fillRect/>
                </a:stretch>
              </p:blipFill>
              <p:spPr>
                <a:xfrm>
                  <a:off x="11136959" y="6593522"/>
                  <a:ext cx="360000" cy="360000"/>
                </a:xfrm>
                <a:prstGeom prst="rect">
                  <a:avLst/>
                </a:prstGeom>
              </p:spPr>
            </p:pic>
            <p:pic>
              <p:nvPicPr>
                <p:cNvPr id="166" name="图片 382">
                  <a:extLst>
                    <a:ext uri="{FF2B5EF4-FFF2-40B4-BE49-F238E27FC236}">
                      <a16:creationId xmlns:a16="http://schemas.microsoft.com/office/drawing/2014/main" id="{FF6EB35A-7454-46C3-8E44-F0FB66E6CDC7}"/>
                    </a:ext>
                  </a:extLst>
                </p:cNvPr>
                <p:cNvPicPr>
                  <a:picLocks noChangeAspect="1"/>
                </p:cNvPicPr>
                <p:nvPr/>
              </p:nvPicPr>
              <p:blipFill>
                <a:blip r:embed="rId92" cstate="print">
                  <a:extLst>
                    <a:ext uri="{28A0092B-C50C-407E-A947-70E740481C1C}">
                      <a14:useLocalDpi xmlns:a14="http://schemas.microsoft.com/office/drawing/2010/main"/>
                    </a:ext>
                  </a:extLst>
                </a:blip>
                <a:stretch>
                  <a:fillRect/>
                </a:stretch>
              </p:blipFill>
              <p:spPr>
                <a:xfrm>
                  <a:off x="696959" y="6944976"/>
                  <a:ext cx="360000" cy="360000"/>
                </a:xfrm>
                <a:prstGeom prst="rect">
                  <a:avLst/>
                </a:prstGeom>
              </p:spPr>
            </p:pic>
            <p:pic>
              <p:nvPicPr>
                <p:cNvPr id="167" name="图片 383">
                  <a:extLst>
                    <a:ext uri="{FF2B5EF4-FFF2-40B4-BE49-F238E27FC236}">
                      <a16:creationId xmlns:a16="http://schemas.microsoft.com/office/drawing/2014/main" id="{8EFF99F5-9EF2-43DF-9512-92B8139DA750}"/>
                    </a:ext>
                  </a:extLst>
                </p:cNvPr>
                <p:cNvPicPr>
                  <a:picLocks noChangeAspect="1"/>
                </p:cNvPicPr>
                <p:nvPr/>
              </p:nvPicPr>
              <p:blipFill>
                <a:blip r:embed="rId93" cstate="print">
                  <a:extLst>
                    <a:ext uri="{28A0092B-C50C-407E-A947-70E740481C1C}">
                      <a14:useLocalDpi xmlns:a14="http://schemas.microsoft.com/office/drawing/2010/main"/>
                    </a:ext>
                  </a:extLst>
                </a:blip>
                <a:stretch>
                  <a:fillRect/>
                </a:stretch>
              </p:blipFill>
              <p:spPr>
                <a:xfrm>
                  <a:off x="1056959" y="6944976"/>
                  <a:ext cx="360000" cy="360000"/>
                </a:xfrm>
                <a:prstGeom prst="rect">
                  <a:avLst/>
                </a:prstGeom>
              </p:spPr>
            </p:pic>
            <p:pic>
              <p:nvPicPr>
                <p:cNvPr id="168" name="图片 384">
                  <a:extLst>
                    <a:ext uri="{FF2B5EF4-FFF2-40B4-BE49-F238E27FC236}">
                      <a16:creationId xmlns:a16="http://schemas.microsoft.com/office/drawing/2014/main" id="{FF68DA21-EF83-41F5-BF33-13D7F34D7216}"/>
                    </a:ext>
                  </a:extLst>
                </p:cNvPr>
                <p:cNvPicPr>
                  <a:picLocks noChangeAspect="1"/>
                </p:cNvPicPr>
                <p:nvPr/>
              </p:nvPicPr>
              <p:blipFill>
                <a:blip r:embed="rId94" cstate="print">
                  <a:extLst>
                    <a:ext uri="{28A0092B-C50C-407E-A947-70E740481C1C}">
                      <a14:useLocalDpi xmlns:a14="http://schemas.microsoft.com/office/drawing/2010/main"/>
                    </a:ext>
                  </a:extLst>
                </a:blip>
                <a:stretch>
                  <a:fillRect/>
                </a:stretch>
              </p:blipFill>
              <p:spPr>
                <a:xfrm>
                  <a:off x="1416959" y="6944976"/>
                  <a:ext cx="360000" cy="360000"/>
                </a:xfrm>
                <a:prstGeom prst="rect">
                  <a:avLst/>
                </a:prstGeom>
              </p:spPr>
            </p:pic>
            <p:pic>
              <p:nvPicPr>
                <p:cNvPr id="169" name="图片 385">
                  <a:extLst>
                    <a:ext uri="{FF2B5EF4-FFF2-40B4-BE49-F238E27FC236}">
                      <a16:creationId xmlns:a16="http://schemas.microsoft.com/office/drawing/2014/main" id="{92C02E71-D47E-4916-B865-4F6E0F56E134}"/>
                    </a:ext>
                  </a:extLst>
                </p:cNvPr>
                <p:cNvPicPr>
                  <a:picLocks noChangeAspect="1"/>
                </p:cNvPicPr>
                <p:nvPr/>
              </p:nvPicPr>
              <p:blipFill>
                <a:blip r:embed="rId95" cstate="print">
                  <a:extLst>
                    <a:ext uri="{28A0092B-C50C-407E-A947-70E740481C1C}">
                      <a14:useLocalDpi xmlns:a14="http://schemas.microsoft.com/office/drawing/2010/main"/>
                    </a:ext>
                  </a:extLst>
                </a:blip>
                <a:stretch>
                  <a:fillRect/>
                </a:stretch>
              </p:blipFill>
              <p:spPr>
                <a:xfrm>
                  <a:off x="1776959" y="6944976"/>
                  <a:ext cx="360000" cy="360000"/>
                </a:xfrm>
                <a:prstGeom prst="rect">
                  <a:avLst/>
                </a:prstGeom>
              </p:spPr>
            </p:pic>
            <p:pic>
              <p:nvPicPr>
                <p:cNvPr id="170" name="图片 386">
                  <a:extLst>
                    <a:ext uri="{FF2B5EF4-FFF2-40B4-BE49-F238E27FC236}">
                      <a16:creationId xmlns:a16="http://schemas.microsoft.com/office/drawing/2014/main" id="{E98F5E4B-5E58-4C09-90F2-849AD77D115A}"/>
                    </a:ext>
                  </a:extLst>
                </p:cNvPr>
                <p:cNvPicPr>
                  <a:picLocks noChangeAspect="1"/>
                </p:cNvPicPr>
                <p:nvPr/>
              </p:nvPicPr>
              <p:blipFill>
                <a:blip r:embed="rId96" cstate="print">
                  <a:extLst>
                    <a:ext uri="{28A0092B-C50C-407E-A947-70E740481C1C}">
                      <a14:useLocalDpi xmlns:a14="http://schemas.microsoft.com/office/drawing/2010/main"/>
                    </a:ext>
                  </a:extLst>
                </a:blip>
                <a:stretch>
                  <a:fillRect/>
                </a:stretch>
              </p:blipFill>
              <p:spPr>
                <a:xfrm>
                  <a:off x="2136959" y="6944976"/>
                  <a:ext cx="360000" cy="360000"/>
                </a:xfrm>
                <a:prstGeom prst="rect">
                  <a:avLst/>
                </a:prstGeom>
              </p:spPr>
            </p:pic>
            <p:pic>
              <p:nvPicPr>
                <p:cNvPr id="171" name="图片 387">
                  <a:extLst>
                    <a:ext uri="{FF2B5EF4-FFF2-40B4-BE49-F238E27FC236}">
                      <a16:creationId xmlns:a16="http://schemas.microsoft.com/office/drawing/2014/main" id="{5C402A2B-5453-4A14-A97D-EC378DA64B14}"/>
                    </a:ext>
                  </a:extLst>
                </p:cNvPr>
                <p:cNvPicPr>
                  <a:picLocks noChangeAspect="1"/>
                </p:cNvPicPr>
                <p:nvPr/>
              </p:nvPicPr>
              <p:blipFill>
                <a:blip r:embed="rId97" cstate="print">
                  <a:extLst>
                    <a:ext uri="{28A0092B-C50C-407E-A947-70E740481C1C}">
                      <a14:useLocalDpi xmlns:a14="http://schemas.microsoft.com/office/drawing/2010/main"/>
                    </a:ext>
                  </a:extLst>
                </a:blip>
                <a:stretch>
                  <a:fillRect/>
                </a:stretch>
              </p:blipFill>
              <p:spPr>
                <a:xfrm>
                  <a:off x="2496959" y="6944976"/>
                  <a:ext cx="360000" cy="360000"/>
                </a:xfrm>
                <a:prstGeom prst="rect">
                  <a:avLst/>
                </a:prstGeom>
              </p:spPr>
            </p:pic>
            <p:pic>
              <p:nvPicPr>
                <p:cNvPr id="172" name="图片 388">
                  <a:extLst>
                    <a:ext uri="{FF2B5EF4-FFF2-40B4-BE49-F238E27FC236}">
                      <a16:creationId xmlns:a16="http://schemas.microsoft.com/office/drawing/2014/main" id="{CB913A4E-3B80-4D33-AAD5-4EEF1FD7CA4E}"/>
                    </a:ext>
                  </a:extLst>
                </p:cNvPr>
                <p:cNvPicPr>
                  <a:picLocks noChangeAspect="1"/>
                </p:cNvPicPr>
                <p:nvPr/>
              </p:nvPicPr>
              <p:blipFill>
                <a:blip r:embed="rId98" cstate="print">
                  <a:extLst>
                    <a:ext uri="{28A0092B-C50C-407E-A947-70E740481C1C}">
                      <a14:useLocalDpi xmlns:a14="http://schemas.microsoft.com/office/drawing/2010/main"/>
                    </a:ext>
                  </a:extLst>
                </a:blip>
                <a:stretch>
                  <a:fillRect/>
                </a:stretch>
              </p:blipFill>
              <p:spPr>
                <a:xfrm>
                  <a:off x="2856959" y="6944976"/>
                  <a:ext cx="360000" cy="360000"/>
                </a:xfrm>
                <a:prstGeom prst="rect">
                  <a:avLst/>
                </a:prstGeom>
              </p:spPr>
            </p:pic>
            <p:pic>
              <p:nvPicPr>
                <p:cNvPr id="173" name="图片 389">
                  <a:extLst>
                    <a:ext uri="{FF2B5EF4-FFF2-40B4-BE49-F238E27FC236}">
                      <a16:creationId xmlns:a16="http://schemas.microsoft.com/office/drawing/2014/main" id="{92EEB5A8-E6EB-4706-9DAB-EBCCBEA499F5}"/>
                    </a:ext>
                  </a:extLst>
                </p:cNvPr>
                <p:cNvPicPr>
                  <a:picLocks noChangeAspect="1"/>
                </p:cNvPicPr>
                <p:nvPr/>
              </p:nvPicPr>
              <p:blipFill>
                <a:blip r:embed="rId99" cstate="print">
                  <a:extLst>
                    <a:ext uri="{28A0092B-C50C-407E-A947-70E740481C1C}">
                      <a14:useLocalDpi xmlns:a14="http://schemas.microsoft.com/office/drawing/2010/main"/>
                    </a:ext>
                  </a:extLst>
                </a:blip>
                <a:stretch>
                  <a:fillRect/>
                </a:stretch>
              </p:blipFill>
              <p:spPr>
                <a:xfrm>
                  <a:off x="3216959" y="6944976"/>
                  <a:ext cx="360000" cy="360000"/>
                </a:xfrm>
                <a:prstGeom prst="rect">
                  <a:avLst/>
                </a:prstGeom>
              </p:spPr>
            </p:pic>
            <p:pic>
              <p:nvPicPr>
                <p:cNvPr id="174" name="图片 390">
                  <a:extLst>
                    <a:ext uri="{FF2B5EF4-FFF2-40B4-BE49-F238E27FC236}">
                      <a16:creationId xmlns:a16="http://schemas.microsoft.com/office/drawing/2014/main" id="{DEB404B5-3A35-483A-8285-63A060ACB6AF}"/>
                    </a:ext>
                  </a:extLst>
                </p:cNvPr>
                <p:cNvPicPr>
                  <a:picLocks noChangeAspect="1"/>
                </p:cNvPicPr>
                <p:nvPr/>
              </p:nvPicPr>
              <p:blipFill>
                <a:blip r:embed="rId100" cstate="print">
                  <a:extLst>
                    <a:ext uri="{28A0092B-C50C-407E-A947-70E740481C1C}">
                      <a14:useLocalDpi xmlns:a14="http://schemas.microsoft.com/office/drawing/2010/main"/>
                    </a:ext>
                  </a:extLst>
                </a:blip>
                <a:stretch>
                  <a:fillRect/>
                </a:stretch>
              </p:blipFill>
              <p:spPr>
                <a:xfrm>
                  <a:off x="3576959" y="6944976"/>
                  <a:ext cx="360000" cy="360000"/>
                </a:xfrm>
                <a:prstGeom prst="rect">
                  <a:avLst/>
                </a:prstGeom>
              </p:spPr>
            </p:pic>
            <p:pic>
              <p:nvPicPr>
                <p:cNvPr id="175" name="图片 391">
                  <a:extLst>
                    <a:ext uri="{FF2B5EF4-FFF2-40B4-BE49-F238E27FC236}">
                      <a16:creationId xmlns:a16="http://schemas.microsoft.com/office/drawing/2014/main" id="{B20E5CAE-C1CF-497C-86F0-13E3859A2CC1}"/>
                    </a:ext>
                  </a:extLst>
                </p:cNvPr>
                <p:cNvPicPr>
                  <a:picLocks noChangeAspect="1"/>
                </p:cNvPicPr>
                <p:nvPr/>
              </p:nvPicPr>
              <p:blipFill>
                <a:blip r:embed="rId101" cstate="print">
                  <a:extLst>
                    <a:ext uri="{28A0092B-C50C-407E-A947-70E740481C1C}">
                      <a14:useLocalDpi xmlns:a14="http://schemas.microsoft.com/office/drawing/2010/main"/>
                    </a:ext>
                  </a:extLst>
                </a:blip>
                <a:stretch>
                  <a:fillRect/>
                </a:stretch>
              </p:blipFill>
              <p:spPr>
                <a:xfrm>
                  <a:off x="3936959" y="6944976"/>
                  <a:ext cx="360000" cy="360000"/>
                </a:xfrm>
                <a:prstGeom prst="rect">
                  <a:avLst/>
                </a:prstGeom>
              </p:spPr>
            </p:pic>
            <p:pic>
              <p:nvPicPr>
                <p:cNvPr id="176" name="图片 392">
                  <a:extLst>
                    <a:ext uri="{FF2B5EF4-FFF2-40B4-BE49-F238E27FC236}">
                      <a16:creationId xmlns:a16="http://schemas.microsoft.com/office/drawing/2014/main" id="{7873B631-5DD1-421F-B56B-4330C7C477E7}"/>
                    </a:ext>
                  </a:extLst>
                </p:cNvPr>
                <p:cNvPicPr>
                  <a:picLocks noChangeAspect="1"/>
                </p:cNvPicPr>
                <p:nvPr/>
              </p:nvPicPr>
              <p:blipFill>
                <a:blip r:embed="rId102" cstate="print">
                  <a:extLst>
                    <a:ext uri="{28A0092B-C50C-407E-A947-70E740481C1C}">
                      <a14:useLocalDpi xmlns:a14="http://schemas.microsoft.com/office/drawing/2010/main"/>
                    </a:ext>
                  </a:extLst>
                </a:blip>
                <a:stretch>
                  <a:fillRect/>
                </a:stretch>
              </p:blipFill>
              <p:spPr>
                <a:xfrm>
                  <a:off x="4296959" y="6944976"/>
                  <a:ext cx="360000" cy="360000"/>
                </a:xfrm>
                <a:prstGeom prst="rect">
                  <a:avLst/>
                </a:prstGeom>
              </p:spPr>
            </p:pic>
            <p:pic>
              <p:nvPicPr>
                <p:cNvPr id="177" name="图片 393">
                  <a:extLst>
                    <a:ext uri="{FF2B5EF4-FFF2-40B4-BE49-F238E27FC236}">
                      <a16:creationId xmlns:a16="http://schemas.microsoft.com/office/drawing/2014/main" id="{17BC4944-3959-4699-AA60-FCC68BD6A1DC}"/>
                    </a:ext>
                  </a:extLst>
                </p:cNvPr>
                <p:cNvPicPr>
                  <a:picLocks noChangeAspect="1"/>
                </p:cNvPicPr>
                <p:nvPr/>
              </p:nvPicPr>
              <p:blipFill>
                <a:blip r:embed="rId103" cstate="print">
                  <a:extLst>
                    <a:ext uri="{28A0092B-C50C-407E-A947-70E740481C1C}">
                      <a14:useLocalDpi xmlns:a14="http://schemas.microsoft.com/office/drawing/2010/main"/>
                    </a:ext>
                  </a:extLst>
                </a:blip>
                <a:stretch>
                  <a:fillRect/>
                </a:stretch>
              </p:blipFill>
              <p:spPr>
                <a:xfrm>
                  <a:off x="4656959" y="6944976"/>
                  <a:ext cx="360000" cy="360000"/>
                </a:xfrm>
                <a:prstGeom prst="rect">
                  <a:avLst/>
                </a:prstGeom>
              </p:spPr>
            </p:pic>
            <p:pic>
              <p:nvPicPr>
                <p:cNvPr id="178" name="图片 394">
                  <a:extLst>
                    <a:ext uri="{FF2B5EF4-FFF2-40B4-BE49-F238E27FC236}">
                      <a16:creationId xmlns:a16="http://schemas.microsoft.com/office/drawing/2014/main" id="{9AC95BCA-DAAB-4CBA-A0F5-F0CBC8AC3D51}"/>
                    </a:ext>
                  </a:extLst>
                </p:cNvPr>
                <p:cNvPicPr>
                  <a:picLocks noChangeAspect="1"/>
                </p:cNvPicPr>
                <p:nvPr/>
              </p:nvPicPr>
              <p:blipFill>
                <a:blip r:embed="rId104" cstate="print">
                  <a:extLst>
                    <a:ext uri="{28A0092B-C50C-407E-A947-70E740481C1C}">
                      <a14:useLocalDpi xmlns:a14="http://schemas.microsoft.com/office/drawing/2010/main"/>
                    </a:ext>
                  </a:extLst>
                </a:blip>
                <a:stretch>
                  <a:fillRect/>
                </a:stretch>
              </p:blipFill>
              <p:spPr>
                <a:xfrm>
                  <a:off x="5016959" y="6944976"/>
                  <a:ext cx="360000" cy="360000"/>
                </a:xfrm>
                <a:prstGeom prst="rect">
                  <a:avLst/>
                </a:prstGeom>
              </p:spPr>
            </p:pic>
            <p:pic>
              <p:nvPicPr>
                <p:cNvPr id="179" name="图片 395">
                  <a:extLst>
                    <a:ext uri="{FF2B5EF4-FFF2-40B4-BE49-F238E27FC236}">
                      <a16:creationId xmlns:a16="http://schemas.microsoft.com/office/drawing/2014/main" id="{BAA68B47-9EA4-42CB-890E-085651AFC3D9}"/>
                    </a:ext>
                  </a:extLst>
                </p:cNvPr>
                <p:cNvPicPr>
                  <a:picLocks noChangeAspect="1"/>
                </p:cNvPicPr>
                <p:nvPr/>
              </p:nvPicPr>
              <p:blipFill>
                <a:blip r:embed="rId105" cstate="print">
                  <a:extLst>
                    <a:ext uri="{28A0092B-C50C-407E-A947-70E740481C1C}">
                      <a14:useLocalDpi xmlns:a14="http://schemas.microsoft.com/office/drawing/2010/main"/>
                    </a:ext>
                  </a:extLst>
                </a:blip>
                <a:stretch>
                  <a:fillRect/>
                </a:stretch>
              </p:blipFill>
              <p:spPr>
                <a:xfrm>
                  <a:off x="5376959" y="6944976"/>
                  <a:ext cx="360000" cy="360000"/>
                </a:xfrm>
                <a:prstGeom prst="rect">
                  <a:avLst/>
                </a:prstGeom>
              </p:spPr>
            </p:pic>
            <p:pic>
              <p:nvPicPr>
                <p:cNvPr id="180" name="图片 396">
                  <a:extLst>
                    <a:ext uri="{FF2B5EF4-FFF2-40B4-BE49-F238E27FC236}">
                      <a16:creationId xmlns:a16="http://schemas.microsoft.com/office/drawing/2014/main" id="{D601A38A-F5FD-42F3-B2DB-855C5ADC713D}"/>
                    </a:ext>
                  </a:extLst>
                </p:cNvPr>
                <p:cNvPicPr>
                  <a:picLocks noChangeAspect="1"/>
                </p:cNvPicPr>
                <p:nvPr/>
              </p:nvPicPr>
              <p:blipFill>
                <a:blip r:embed="rId106" cstate="print">
                  <a:extLst>
                    <a:ext uri="{28A0092B-C50C-407E-A947-70E740481C1C}">
                      <a14:useLocalDpi xmlns:a14="http://schemas.microsoft.com/office/drawing/2010/main"/>
                    </a:ext>
                  </a:extLst>
                </a:blip>
                <a:stretch>
                  <a:fillRect/>
                </a:stretch>
              </p:blipFill>
              <p:spPr>
                <a:xfrm>
                  <a:off x="5736959" y="6944976"/>
                  <a:ext cx="360000" cy="360000"/>
                </a:xfrm>
                <a:prstGeom prst="rect">
                  <a:avLst/>
                </a:prstGeom>
              </p:spPr>
            </p:pic>
            <p:pic>
              <p:nvPicPr>
                <p:cNvPr id="181" name="图片 397">
                  <a:extLst>
                    <a:ext uri="{FF2B5EF4-FFF2-40B4-BE49-F238E27FC236}">
                      <a16:creationId xmlns:a16="http://schemas.microsoft.com/office/drawing/2014/main" id="{81A3AC20-D778-41C7-A223-111565BA4AD6}"/>
                    </a:ext>
                  </a:extLst>
                </p:cNvPr>
                <p:cNvPicPr>
                  <a:picLocks noChangeAspect="1"/>
                </p:cNvPicPr>
                <p:nvPr/>
              </p:nvPicPr>
              <p:blipFill>
                <a:blip r:embed="rId107" cstate="print">
                  <a:extLst>
                    <a:ext uri="{28A0092B-C50C-407E-A947-70E740481C1C}">
                      <a14:useLocalDpi xmlns:a14="http://schemas.microsoft.com/office/drawing/2010/main"/>
                    </a:ext>
                  </a:extLst>
                </a:blip>
                <a:stretch>
                  <a:fillRect/>
                </a:stretch>
              </p:blipFill>
              <p:spPr>
                <a:xfrm>
                  <a:off x="6096959" y="6944976"/>
                  <a:ext cx="360000" cy="360000"/>
                </a:xfrm>
                <a:prstGeom prst="rect">
                  <a:avLst/>
                </a:prstGeom>
              </p:spPr>
            </p:pic>
            <p:pic>
              <p:nvPicPr>
                <p:cNvPr id="182" name="图片 398">
                  <a:extLst>
                    <a:ext uri="{FF2B5EF4-FFF2-40B4-BE49-F238E27FC236}">
                      <a16:creationId xmlns:a16="http://schemas.microsoft.com/office/drawing/2014/main" id="{0962FF0D-54A0-4356-99C5-168A9C7EB911}"/>
                    </a:ext>
                  </a:extLst>
                </p:cNvPr>
                <p:cNvPicPr>
                  <a:picLocks noChangeAspect="1"/>
                </p:cNvPicPr>
                <p:nvPr/>
              </p:nvPicPr>
              <p:blipFill>
                <a:blip r:embed="rId108" cstate="print">
                  <a:extLst>
                    <a:ext uri="{28A0092B-C50C-407E-A947-70E740481C1C}">
                      <a14:useLocalDpi xmlns:a14="http://schemas.microsoft.com/office/drawing/2010/main"/>
                    </a:ext>
                  </a:extLst>
                </a:blip>
                <a:stretch>
                  <a:fillRect/>
                </a:stretch>
              </p:blipFill>
              <p:spPr>
                <a:xfrm>
                  <a:off x="6456959" y="6944976"/>
                  <a:ext cx="360000" cy="360000"/>
                </a:xfrm>
                <a:prstGeom prst="rect">
                  <a:avLst/>
                </a:prstGeom>
              </p:spPr>
            </p:pic>
            <p:pic>
              <p:nvPicPr>
                <p:cNvPr id="183" name="图片 399">
                  <a:extLst>
                    <a:ext uri="{FF2B5EF4-FFF2-40B4-BE49-F238E27FC236}">
                      <a16:creationId xmlns:a16="http://schemas.microsoft.com/office/drawing/2014/main" id="{96635D29-E425-49C3-9C4D-DC83460EAD56}"/>
                    </a:ext>
                  </a:extLst>
                </p:cNvPr>
                <p:cNvPicPr>
                  <a:picLocks noChangeAspect="1"/>
                </p:cNvPicPr>
                <p:nvPr/>
              </p:nvPicPr>
              <p:blipFill>
                <a:blip r:embed="rId109" cstate="print">
                  <a:extLst>
                    <a:ext uri="{28A0092B-C50C-407E-A947-70E740481C1C}">
                      <a14:useLocalDpi xmlns:a14="http://schemas.microsoft.com/office/drawing/2010/main"/>
                    </a:ext>
                  </a:extLst>
                </a:blip>
                <a:stretch>
                  <a:fillRect/>
                </a:stretch>
              </p:blipFill>
              <p:spPr>
                <a:xfrm>
                  <a:off x="6816959" y="6944976"/>
                  <a:ext cx="360000" cy="360000"/>
                </a:xfrm>
                <a:prstGeom prst="rect">
                  <a:avLst/>
                </a:prstGeom>
              </p:spPr>
            </p:pic>
            <p:pic>
              <p:nvPicPr>
                <p:cNvPr id="184" name="图片 400">
                  <a:extLst>
                    <a:ext uri="{FF2B5EF4-FFF2-40B4-BE49-F238E27FC236}">
                      <a16:creationId xmlns:a16="http://schemas.microsoft.com/office/drawing/2014/main" id="{25BBAC92-1224-48A2-8A00-5F5A30FBFE42}"/>
                    </a:ext>
                  </a:extLst>
                </p:cNvPr>
                <p:cNvPicPr>
                  <a:picLocks noChangeAspect="1"/>
                </p:cNvPicPr>
                <p:nvPr/>
              </p:nvPicPr>
              <p:blipFill>
                <a:blip r:embed="rId110" cstate="print">
                  <a:extLst>
                    <a:ext uri="{28A0092B-C50C-407E-A947-70E740481C1C}">
                      <a14:useLocalDpi xmlns:a14="http://schemas.microsoft.com/office/drawing/2010/main"/>
                    </a:ext>
                  </a:extLst>
                </a:blip>
                <a:stretch>
                  <a:fillRect/>
                </a:stretch>
              </p:blipFill>
              <p:spPr>
                <a:xfrm>
                  <a:off x="7176959" y="6944976"/>
                  <a:ext cx="360000" cy="360000"/>
                </a:xfrm>
                <a:prstGeom prst="rect">
                  <a:avLst/>
                </a:prstGeom>
              </p:spPr>
            </p:pic>
            <p:pic>
              <p:nvPicPr>
                <p:cNvPr id="185" name="图片 401">
                  <a:extLst>
                    <a:ext uri="{FF2B5EF4-FFF2-40B4-BE49-F238E27FC236}">
                      <a16:creationId xmlns:a16="http://schemas.microsoft.com/office/drawing/2014/main" id="{0C7A1809-F20A-4CFB-B9AB-34FA6E86053E}"/>
                    </a:ext>
                  </a:extLst>
                </p:cNvPr>
                <p:cNvPicPr>
                  <a:picLocks noChangeAspect="1"/>
                </p:cNvPicPr>
                <p:nvPr/>
              </p:nvPicPr>
              <p:blipFill>
                <a:blip r:embed="rId111" cstate="print">
                  <a:extLst>
                    <a:ext uri="{28A0092B-C50C-407E-A947-70E740481C1C}">
                      <a14:useLocalDpi xmlns:a14="http://schemas.microsoft.com/office/drawing/2010/main"/>
                    </a:ext>
                  </a:extLst>
                </a:blip>
                <a:stretch>
                  <a:fillRect/>
                </a:stretch>
              </p:blipFill>
              <p:spPr>
                <a:xfrm>
                  <a:off x="7536959" y="6944976"/>
                  <a:ext cx="360000" cy="360000"/>
                </a:xfrm>
                <a:prstGeom prst="rect">
                  <a:avLst/>
                </a:prstGeom>
              </p:spPr>
            </p:pic>
            <p:pic>
              <p:nvPicPr>
                <p:cNvPr id="186" name="图片 402">
                  <a:extLst>
                    <a:ext uri="{FF2B5EF4-FFF2-40B4-BE49-F238E27FC236}">
                      <a16:creationId xmlns:a16="http://schemas.microsoft.com/office/drawing/2014/main" id="{1984CC5F-0D97-4238-91FC-B0E1210FA706}"/>
                    </a:ext>
                  </a:extLst>
                </p:cNvPr>
                <p:cNvPicPr>
                  <a:picLocks noChangeAspect="1"/>
                </p:cNvPicPr>
                <p:nvPr/>
              </p:nvPicPr>
              <p:blipFill>
                <a:blip r:embed="rId112" cstate="print">
                  <a:extLst>
                    <a:ext uri="{28A0092B-C50C-407E-A947-70E740481C1C}">
                      <a14:useLocalDpi xmlns:a14="http://schemas.microsoft.com/office/drawing/2010/main"/>
                    </a:ext>
                  </a:extLst>
                </a:blip>
                <a:stretch>
                  <a:fillRect/>
                </a:stretch>
              </p:blipFill>
              <p:spPr>
                <a:xfrm>
                  <a:off x="7896959" y="6944976"/>
                  <a:ext cx="360000" cy="360000"/>
                </a:xfrm>
                <a:prstGeom prst="rect">
                  <a:avLst/>
                </a:prstGeom>
              </p:spPr>
            </p:pic>
            <p:pic>
              <p:nvPicPr>
                <p:cNvPr id="187" name="图片 403">
                  <a:extLst>
                    <a:ext uri="{FF2B5EF4-FFF2-40B4-BE49-F238E27FC236}">
                      <a16:creationId xmlns:a16="http://schemas.microsoft.com/office/drawing/2014/main" id="{FA7CB455-A72B-4A18-8DB0-8896201C8D3A}"/>
                    </a:ext>
                  </a:extLst>
                </p:cNvPr>
                <p:cNvPicPr>
                  <a:picLocks noChangeAspect="1"/>
                </p:cNvPicPr>
                <p:nvPr/>
              </p:nvPicPr>
              <p:blipFill>
                <a:blip r:embed="rId113" cstate="print">
                  <a:extLst>
                    <a:ext uri="{28A0092B-C50C-407E-A947-70E740481C1C}">
                      <a14:useLocalDpi xmlns:a14="http://schemas.microsoft.com/office/drawing/2010/main"/>
                    </a:ext>
                  </a:extLst>
                </a:blip>
                <a:stretch>
                  <a:fillRect/>
                </a:stretch>
              </p:blipFill>
              <p:spPr>
                <a:xfrm>
                  <a:off x="8256959" y="6944976"/>
                  <a:ext cx="360000" cy="360000"/>
                </a:xfrm>
                <a:prstGeom prst="rect">
                  <a:avLst/>
                </a:prstGeom>
              </p:spPr>
            </p:pic>
            <p:pic>
              <p:nvPicPr>
                <p:cNvPr id="188" name="图片 404">
                  <a:extLst>
                    <a:ext uri="{FF2B5EF4-FFF2-40B4-BE49-F238E27FC236}">
                      <a16:creationId xmlns:a16="http://schemas.microsoft.com/office/drawing/2014/main" id="{276519E6-E5AE-43DE-9A2B-229399956E19}"/>
                    </a:ext>
                  </a:extLst>
                </p:cNvPr>
                <p:cNvPicPr>
                  <a:picLocks noChangeAspect="1"/>
                </p:cNvPicPr>
                <p:nvPr/>
              </p:nvPicPr>
              <p:blipFill>
                <a:blip r:embed="rId114" cstate="print">
                  <a:extLst>
                    <a:ext uri="{28A0092B-C50C-407E-A947-70E740481C1C}">
                      <a14:useLocalDpi xmlns:a14="http://schemas.microsoft.com/office/drawing/2010/main"/>
                    </a:ext>
                  </a:extLst>
                </a:blip>
                <a:stretch>
                  <a:fillRect/>
                </a:stretch>
              </p:blipFill>
              <p:spPr>
                <a:xfrm>
                  <a:off x="8616959" y="6944976"/>
                  <a:ext cx="360000" cy="360000"/>
                </a:xfrm>
                <a:prstGeom prst="rect">
                  <a:avLst/>
                </a:prstGeom>
              </p:spPr>
            </p:pic>
            <p:pic>
              <p:nvPicPr>
                <p:cNvPr id="189" name="图片 405">
                  <a:extLst>
                    <a:ext uri="{FF2B5EF4-FFF2-40B4-BE49-F238E27FC236}">
                      <a16:creationId xmlns:a16="http://schemas.microsoft.com/office/drawing/2014/main" id="{ABE456A7-BE1F-492E-8158-E6416E3CAAD6}"/>
                    </a:ext>
                  </a:extLst>
                </p:cNvPr>
                <p:cNvPicPr>
                  <a:picLocks noChangeAspect="1"/>
                </p:cNvPicPr>
                <p:nvPr/>
              </p:nvPicPr>
              <p:blipFill>
                <a:blip r:embed="rId115" cstate="print">
                  <a:extLst>
                    <a:ext uri="{28A0092B-C50C-407E-A947-70E740481C1C}">
                      <a14:useLocalDpi xmlns:a14="http://schemas.microsoft.com/office/drawing/2010/main"/>
                    </a:ext>
                  </a:extLst>
                </a:blip>
                <a:stretch>
                  <a:fillRect/>
                </a:stretch>
              </p:blipFill>
              <p:spPr>
                <a:xfrm>
                  <a:off x="8976959" y="6944976"/>
                  <a:ext cx="360000" cy="360000"/>
                </a:xfrm>
                <a:prstGeom prst="rect">
                  <a:avLst/>
                </a:prstGeom>
              </p:spPr>
            </p:pic>
            <p:pic>
              <p:nvPicPr>
                <p:cNvPr id="190" name="图片 406">
                  <a:extLst>
                    <a:ext uri="{FF2B5EF4-FFF2-40B4-BE49-F238E27FC236}">
                      <a16:creationId xmlns:a16="http://schemas.microsoft.com/office/drawing/2014/main" id="{B8A4BC32-46F8-4E09-B331-D25809B23014}"/>
                    </a:ext>
                  </a:extLst>
                </p:cNvPr>
                <p:cNvPicPr>
                  <a:picLocks noChangeAspect="1"/>
                </p:cNvPicPr>
                <p:nvPr/>
              </p:nvPicPr>
              <p:blipFill>
                <a:blip r:embed="rId116" cstate="print">
                  <a:extLst>
                    <a:ext uri="{28A0092B-C50C-407E-A947-70E740481C1C}">
                      <a14:useLocalDpi xmlns:a14="http://schemas.microsoft.com/office/drawing/2010/main"/>
                    </a:ext>
                  </a:extLst>
                </a:blip>
                <a:stretch>
                  <a:fillRect/>
                </a:stretch>
              </p:blipFill>
              <p:spPr>
                <a:xfrm>
                  <a:off x="9336959" y="6944976"/>
                  <a:ext cx="360000" cy="360000"/>
                </a:xfrm>
                <a:prstGeom prst="rect">
                  <a:avLst/>
                </a:prstGeom>
              </p:spPr>
            </p:pic>
            <p:pic>
              <p:nvPicPr>
                <p:cNvPr id="191" name="图片 407">
                  <a:extLst>
                    <a:ext uri="{FF2B5EF4-FFF2-40B4-BE49-F238E27FC236}">
                      <a16:creationId xmlns:a16="http://schemas.microsoft.com/office/drawing/2014/main" id="{E1905004-E506-4622-B32C-557FF8E79E67}"/>
                    </a:ext>
                  </a:extLst>
                </p:cNvPr>
                <p:cNvPicPr>
                  <a:picLocks noChangeAspect="1"/>
                </p:cNvPicPr>
                <p:nvPr/>
              </p:nvPicPr>
              <p:blipFill>
                <a:blip r:embed="rId117" cstate="print">
                  <a:extLst>
                    <a:ext uri="{28A0092B-C50C-407E-A947-70E740481C1C}">
                      <a14:useLocalDpi xmlns:a14="http://schemas.microsoft.com/office/drawing/2010/main"/>
                    </a:ext>
                  </a:extLst>
                </a:blip>
                <a:stretch>
                  <a:fillRect/>
                </a:stretch>
              </p:blipFill>
              <p:spPr>
                <a:xfrm>
                  <a:off x="9696959" y="6944976"/>
                  <a:ext cx="360000" cy="360000"/>
                </a:xfrm>
                <a:prstGeom prst="rect">
                  <a:avLst/>
                </a:prstGeom>
              </p:spPr>
            </p:pic>
            <p:pic>
              <p:nvPicPr>
                <p:cNvPr id="192" name="图片 408">
                  <a:extLst>
                    <a:ext uri="{FF2B5EF4-FFF2-40B4-BE49-F238E27FC236}">
                      <a16:creationId xmlns:a16="http://schemas.microsoft.com/office/drawing/2014/main" id="{F32F6252-4FA2-4E03-B38A-8CF729457B4C}"/>
                    </a:ext>
                  </a:extLst>
                </p:cNvPr>
                <p:cNvPicPr>
                  <a:picLocks noChangeAspect="1"/>
                </p:cNvPicPr>
                <p:nvPr/>
              </p:nvPicPr>
              <p:blipFill>
                <a:blip r:embed="rId118" cstate="print">
                  <a:extLst>
                    <a:ext uri="{28A0092B-C50C-407E-A947-70E740481C1C}">
                      <a14:useLocalDpi xmlns:a14="http://schemas.microsoft.com/office/drawing/2010/main"/>
                    </a:ext>
                  </a:extLst>
                </a:blip>
                <a:stretch>
                  <a:fillRect/>
                </a:stretch>
              </p:blipFill>
              <p:spPr>
                <a:xfrm>
                  <a:off x="10056959" y="6944976"/>
                  <a:ext cx="360000" cy="360000"/>
                </a:xfrm>
                <a:prstGeom prst="rect">
                  <a:avLst/>
                </a:prstGeom>
              </p:spPr>
            </p:pic>
            <p:pic>
              <p:nvPicPr>
                <p:cNvPr id="193" name="图片 409">
                  <a:extLst>
                    <a:ext uri="{FF2B5EF4-FFF2-40B4-BE49-F238E27FC236}">
                      <a16:creationId xmlns:a16="http://schemas.microsoft.com/office/drawing/2014/main" id="{30ED0DC8-3FF3-4917-906E-60207D96C72B}"/>
                    </a:ext>
                  </a:extLst>
                </p:cNvPr>
                <p:cNvPicPr>
                  <a:picLocks noChangeAspect="1"/>
                </p:cNvPicPr>
                <p:nvPr/>
              </p:nvPicPr>
              <p:blipFill>
                <a:blip r:embed="rId119" cstate="print">
                  <a:extLst>
                    <a:ext uri="{28A0092B-C50C-407E-A947-70E740481C1C}">
                      <a14:useLocalDpi xmlns:a14="http://schemas.microsoft.com/office/drawing/2010/main"/>
                    </a:ext>
                  </a:extLst>
                </a:blip>
                <a:stretch>
                  <a:fillRect/>
                </a:stretch>
              </p:blipFill>
              <p:spPr>
                <a:xfrm>
                  <a:off x="10416959" y="6944976"/>
                  <a:ext cx="360000" cy="360000"/>
                </a:xfrm>
                <a:prstGeom prst="rect">
                  <a:avLst/>
                </a:prstGeom>
              </p:spPr>
            </p:pic>
            <p:pic>
              <p:nvPicPr>
                <p:cNvPr id="194" name="图片 410">
                  <a:extLst>
                    <a:ext uri="{FF2B5EF4-FFF2-40B4-BE49-F238E27FC236}">
                      <a16:creationId xmlns:a16="http://schemas.microsoft.com/office/drawing/2014/main" id="{D88C80B0-F0BB-4378-AC40-EB87C7340268}"/>
                    </a:ext>
                  </a:extLst>
                </p:cNvPr>
                <p:cNvPicPr>
                  <a:picLocks noChangeAspect="1"/>
                </p:cNvPicPr>
                <p:nvPr/>
              </p:nvPicPr>
              <p:blipFill>
                <a:blip r:embed="rId120" cstate="print">
                  <a:extLst>
                    <a:ext uri="{28A0092B-C50C-407E-A947-70E740481C1C}">
                      <a14:useLocalDpi xmlns:a14="http://schemas.microsoft.com/office/drawing/2010/main"/>
                    </a:ext>
                  </a:extLst>
                </a:blip>
                <a:stretch>
                  <a:fillRect/>
                </a:stretch>
              </p:blipFill>
              <p:spPr>
                <a:xfrm>
                  <a:off x="10776959" y="6944976"/>
                  <a:ext cx="360000" cy="360000"/>
                </a:xfrm>
                <a:prstGeom prst="rect">
                  <a:avLst/>
                </a:prstGeom>
              </p:spPr>
            </p:pic>
            <p:pic>
              <p:nvPicPr>
                <p:cNvPr id="195" name="图片 411">
                  <a:extLst>
                    <a:ext uri="{FF2B5EF4-FFF2-40B4-BE49-F238E27FC236}">
                      <a16:creationId xmlns:a16="http://schemas.microsoft.com/office/drawing/2014/main" id="{9E08C59F-A0AB-492E-975A-86C4E3283E67}"/>
                    </a:ext>
                  </a:extLst>
                </p:cNvPr>
                <p:cNvPicPr>
                  <a:picLocks noChangeAspect="1"/>
                </p:cNvPicPr>
                <p:nvPr/>
              </p:nvPicPr>
              <p:blipFill>
                <a:blip r:embed="rId121" cstate="print">
                  <a:extLst>
                    <a:ext uri="{28A0092B-C50C-407E-A947-70E740481C1C}">
                      <a14:useLocalDpi xmlns:a14="http://schemas.microsoft.com/office/drawing/2010/main"/>
                    </a:ext>
                  </a:extLst>
                </a:blip>
                <a:stretch>
                  <a:fillRect/>
                </a:stretch>
              </p:blipFill>
              <p:spPr>
                <a:xfrm>
                  <a:off x="11136959" y="6944976"/>
                  <a:ext cx="360000" cy="360000"/>
                </a:xfrm>
                <a:prstGeom prst="rect">
                  <a:avLst/>
                </a:prstGeom>
              </p:spPr>
            </p:pic>
            <p:pic>
              <p:nvPicPr>
                <p:cNvPr id="196" name="图片 412">
                  <a:extLst>
                    <a:ext uri="{FF2B5EF4-FFF2-40B4-BE49-F238E27FC236}">
                      <a16:creationId xmlns:a16="http://schemas.microsoft.com/office/drawing/2014/main" id="{27C37267-F52A-4591-8AAF-393D4EAE802E}"/>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86829" y="7295093"/>
                  <a:ext cx="360000" cy="360000"/>
                </a:xfrm>
                <a:prstGeom prst="rect">
                  <a:avLst/>
                </a:prstGeom>
              </p:spPr>
            </p:pic>
            <p:pic>
              <p:nvPicPr>
                <p:cNvPr id="197" name="图片 413">
                  <a:extLst>
                    <a:ext uri="{FF2B5EF4-FFF2-40B4-BE49-F238E27FC236}">
                      <a16:creationId xmlns:a16="http://schemas.microsoft.com/office/drawing/2014/main" id="{8F4B91DD-8533-426F-AE93-01D0EF3E6A55}"/>
                    </a:ext>
                  </a:extLst>
                </p:cNvPr>
                <p:cNvPicPr>
                  <a:picLocks noChangeAspect="1"/>
                </p:cNvPicPr>
                <p:nvPr/>
              </p:nvPicPr>
              <p:blipFill>
                <a:blip r:embed="rId122" cstate="print">
                  <a:extLst>
                    <a:ext uri="{28A0092B-C50C-407E-A947-70E740481C1C}">
                      <a14:useLocalDpi xmlns:a14="http://schemas.microsoft.com/office/drawing/2010/main"/>
                    </a:ext>
                  </a:extLst>
                </a:blip>
                <a:stretch>
                  <a:fillRect/>
                </a:stretch>
              </p:blipFill>
              <p:spPr>
                <a:xfrm>
                  <a:off x="11497798" y="5886356"/>
                  <a:ext cx="360000" cy="360000"/>
                </a:xfrm>
                <a:prstGeom prst="rect">
                  <a:avLst/>
                </a:prstGeom>
              </p:spPr>
            </p:pic>
            <p:pic>
              <p:nvPicPr>
                <p:cNvPr id="198" name="图片 414">
                  <a:extLst>
                    <a:ext uri="{FF2B5EF4-FFF2-40B4-BE49-F238E27FC236}">
                      <a16:creationId xmlns:a16="http://schemas.microsoft.com/office/drawing/2014/main" id="{E98220E9-FBA8-452E-9E5E-C759361212BA}"/>
                    </a:ext>
                  </a:extLst>
                </p:cNvPr>
                <p:cNvPicPr>
                  <a:picLocks noChangeAspect="1"/>
                </p:cNvPicPr>
                <p:nvPr/>
              </p:nvPicPr>
              <p:blipFill>
                <a:blip r:embed="rId92" cstate="print">
                  <a:extLst>
                    <a:ext uri="{28A0092B-C50C-407E-A947-70E740481C1C}">
                      <a14:useLocalDpi xmlns:a14="http://schemas.microsoft.com/office/drawing/2010/main"/>
                    </a:ext>
                  </a:extLst>
                </a:blip>
                <a:stretch>
                  <a:fillRect/>
                </a:stretch>
              </p:blipFill>
              <p:spPr>
                <a:xfrm>
                  <a:off x="11858521" y="5886356"/>
                  <a:ext cx="360000" cy="360000"/>
                </a:xfrm>
                <a:prstGeom prst="rect">
                  <a:avLst/>
                </a:prstGeom>
              </p:spPr>
            </p:pic>
            <p:pic>
              <p:nvPicPr>
                <p:cNvPr id="199" name="图片 415">
                  <a:extLst>
                    <a:ext uri="{FF2B5EF4-FFF2-40B4-BE49-F238E27FC236}">
                      <a16:creationId xmlns:a16="http://schemas.microsoft.com/office/drawing/2014/main" id="{68344D9F-FCDC-4614-A659-32E44A0C6DF6}"/>
                    </a:ext>
                  </a:extLst>
                </p:cNvPr>
                <p:cNvPicPr>
                  <a:picLocks noChangeAspect="1"/>
                </p:cNvPicPr>
                <p:nvPr/>
              </p:nvPicPr>
              <p:blipFill>
                <a:blip r:embed="rId123" cstate="print">
                  <a:extLst>
                    <a:ext uri="{28A0092B-C50C-407E-A947-70E740481C1C}">
                      <a14:useLocalDpi xmlns:a14="http://schemas.microsoft.com/office/drawing/2010/main"/>
                    </a:ext>
                  </a:extLst>
                </a:blip>
                <a:stretch>
                  <a:fillRect/>
                </a:stretch>
              </p:blipFill>
              <p:spPr>
                <a:xfrm>
                  <a:off x="12219244" y="5886356"/>
                  <a:ext cx="360000" cy="360000"/>
                </a:xfrm>
                <a:prstGeom prst="rect">
                  <a:avLst/>
                </a:prstGeom>
              </p:spPr>
            </p:pic>
            <p:pic>
              <p:nvPicPr>
                <p:cNvPr id="200" name="图片 416">
                  <a:extLst>
                    <a:ext uri="{FF2B5EF4-FFF2-40B4-BE49-F238E27FC236}">
                      <a16:creationId xmlns:a16="http://schemas.microsoft.com/office/drawing/2014/main" id="{9188B5CC-FCFD-43EE-8637-0151B0E7A633}"/>
                    </a:ext>
                  </a:extLst>
                </p:cNvPr>
                <p:cNvPicPr>
                  <a:picLocks noChangeAspect="1"/>
                </p:cNvPicPr>
                <p:nvPr/>
              </p:nvPicPr>
              <p:blipFill>
                <a:blip r:embed="rId124" cstate="print">
                  <a:extLst>
                    <a:ext uri="{28A0092B-C50C-407E-A947-70E740481C1C}">
                      <a14:useLocalDpi xmlns:a14="http://schemas.microsoft.com/office/drawing/2010/main"/>
                    </a:ext>
                  </a:extLst>
                </a:blip>
                <a:stretch>
                  <a:fillRect/>
                </a:stretch>
              </p:blipFill>
              <p:spPr>
                <a:xfrm>
                  <a:off x="12579967" y="5886356"/>
                  <a:ext cx="360000" cy="360000"/>
                </a:xfrm>
                <a:prstGeom prst="rect">
                  <a:avLst/>
                </a:prstGeom>
              </p:spPr>
            </p:pic>
            <p:pic>
              <p:nvPicPr>
                <p:cNvPr id="201" name="图片 417">
                  <a:extLst>
                    <a:ext uri="{FF2B5EF4-FFF2-40B4-BE49-F238E27FC236}">
                      <a16:creationId xmlns:a16="http://schemas.microsoft.com/office/drawing/2014/main" id="{C868FFC7-0240-444A-9046-23AE4E4943BE}"/>
                    </a:ext>
                  </a:extLst>
                </p:cNvPr>
                <p:cNvPicPr>
                  <a:picLocks noChangeAspect="1"/>
                </p:cNvPicPr>
                <p:nvPr/>
              </p:nvPicPr>
              <p:blipFill>
                <a:blip r:embed="rId125" cstate="print">
                  <a:extLst>
                    <a:ext uri="{28A0092B-C50C-407E-A947-70E740481C1C}">
                      <a14:useLocalDpi xmlns:a14="http://schemas.microsoft.com/office/drawing/2010/main"/>
                    </a:ext>
                  </a:extLst>
                </a:blip>
                <a:stretch>
                  <a:fillRect/>
                </a:stretch>
              </p:blipFill>
              <p:spPr>
                <a:xfrm>
                  <a:off x="3218079" y="7295091"/>
                  <a:ext cx="360000" cy="360000"/>
                </a:xfrm>
                <a:prstGeom prst="rect">
                  <a:avLst/>
                </a:prstGeom>
              </p:spPr>
            </p:pic>
            <p:pic>
              <p:nvPicPr>
                <p:cNvPr id="202" name="图片 418">
                  <a:extLst>
                    <a:ext uri="{FF2B5EF4-FFF2-40B4-BE49-F238E27FC236}">
                      <a16:creationId xmlns:a16="http://schemas.microsoft.com/office/drawing/2014/main" id="{84783AAD-8C28-42EB-B298-5937E774285A}"/>
                    </a:ext>
                  </a:extLst>
                </p:cNvPr>
                <p:cNvPicPr>
                  <a:picLocks noChangeAspect="1"/>
                </p:cNvPicPr>
                <p:nvPr/>
              </p:nvPicPr>
              <p:blipFill>
                <a:blip r:embed="rId126" cstate="print">
                  <a:extLst>
                    <a:ext uri="{28A0092B-C50C-407E-A947-70E740481C1C}">
                      <a14:useLocalDpi xmlns:a14="http://schemas.microsoft.com/office/drawing/2010/main"/>
                    </a:ext>
                  </a:extLst>
                </a:blip>
                <a:stretch>
                  <a:fillRect/>
                </a:stretch>
              </p:blipFill>
              <p:spPr>
                <a:xfrm>
                  <a:off x="1771652" y="7295093"/>
                  <a:ext cx="360000" cy="360000"/>
                </a:xfrm>
                <a:prstGeom prst="rect">
                  <a:avLst/>
                </a:prstGeom>
              </p:spPr>
            </p:pic>
            <p:pic>
              <p:nvPicPr>
                <p:cNvPr id="203" name="图片 419">
                  <a:extLst>
                    <a:ext uri="{FF2B5EF4-FFF2-40B4-BE49-F238E27FC236}">
                      <a16:creationId xmlns:a16="http://schemas.microsoft.com/office/drawing/2014/main" id="{CBF5ADB3-4C8E-4837-9A04-F4F1E138C862}"/>
                    </a:ext>
                  </a:extLst>
                </p:cNvPr>
                <p:cNvPicPr>
                  <a:picLocks noChangeAspect="1"/>
                </p:cNvPicPr>
                <p:nvPr/>
              </p:nvPicPr>
              <p:blipFill>
                <a:blip r:embed="rId127" cstate="print">
                  <a:extLst>
                    <a:ext uri="{28A0092B-C50C-407E-A947-70E740481C1C}">
                      <a14:useLocalDpi xmlns:a14="http://schemas.microsoft.com/office/drawing/2010/main"/>
                    </a:ext>
                  </a:extLst>
                </a:blip>
                <a:stretch>
                  <a:fillRect/>
                </a:stretch>
              </p:blipFill>
              <p:spPr>
                <a:xfrm>
                  <a:off x="11499126" y="6241643"/>
                  <a:ext cx="360000" cy="360000"/>
                </a:xfrm>
                <a:prstGeom prst="rect">
                  <a:avLst/>
                </a:prstGeom>
              </p:spPr>
            </p:pic>
            <p:pic>
              <p:nvPicPr>
                <p:cNvPr id="204" name="图片 420">
                  <a:extLst>
                    <a:ext uri="{FF2B5EF4-FFF2-40B4-BE49-F238E27FC236}">
                      <a16:creationId xmlns:a16="http://schemas.microsoft.com/office/drawing/2014/main" id="{29250D2C-AB7D-4A9C-B826-93896857C473}"/>
                    </a:ext>
                  </a:extLst>
                </p:cNvPr>
                <p:cNvPicPr>
                  <a:picLocks noChangeAspect="1"/>
                </p:cNvPicPr>
                <p:nvPr/>
              </p:nvPicPr>
              <p:blipFill>
                <a:blip r:embed="rId128" cstate="print">
                  <a:extLst>
                    <a:ext uri="{28A0092B-C50C-407E-A947-70E740481C1C}">
                      <a14:useLocalDpi xmlns:a14="http://schemas.microsoft.com/office/drawing/2010/main"/>
                    </a:ext>
                  </a:extLst>
                </a:blip>
                <a:stretch>
                  <a:fillRect/>
                </a:stretch>
              </p:blipFill>
              <p:spPr>
                <a:xfrm>
                  <a:off x="11859270" y="6241643"/>
                  <a:ext cx="360000" cy="360000"/>
                </a:xfrm>
                <a:prstGeom prst="rect">
                  <a:avLst/>
                </a:prstGeom>
              </p:spPr>
            </p:pic>
            <p:pic>
              <p:nvPicPr>
                <p:cNvPr id="205" name="图片 421">
                  <a:extLst>
                    <a:ext uri="{FF2B5EF4-FFF2-40B4-BE49-F238E27FC236}">
                      <a16:creationId xmlns:a16="http://schemas.microsoft.com/office/drawing/2014/main" id="{ABDAD809-82AD-4F3F-B386-D5A2D7FA5644}"/>
                    </a:ext>
                  </a:extLst>
                </p:cNvPr>
                <p:cNvPicPr>
                  <a:picLocks noChangeAspect="1"/>
                </p:cNvPicPr>
                <p:nvPr/>
              </p:nvPicPr>
              <p:blipFill>
                <a:blip r:embed="rId129" cstate="print">
                  <a:extLst>
                    <a:ext uri="{28A0092B-C50C-407E-A947-70E740481C1C}">
                      <a14:useLocalDpi xmlns:a14="http://schemas.microsoft.com/office/drawing/2010/main"/>
                    </a:ext>
                  </a:extLst>
                </a:blip>
                <a:stretch>
                  <a:fillRect/>
                </a:stretch>
              </p:blipFill>
              <p:spPr>
                <a:xfrm>
                  <a:off x="12219414" y="6241643"/>
                  <a:ext cx="360000" cy="360000"/>
                </a:xfrm>
                <a:prstGeom prst="rect">
                  <a:avLst/>
                </a:prstGeom>
              </p:spPr>
            </p:pic>
            <p:pic>
              <p:nvPicPr>
                <p:cNvPr id="206" name="图片 422">
                  <a:extLst>
                    <a:ext uri="{FF2B5EF4-FFF2-40B4-BE49-F238E27FC236}">
                      <a16:creationId xmlns:a16="http://schemas.microsoft.com/office/drawing/2014/main" id="{FD1A34BE-2AFE-45C4-8D00-9A0CC2FACECE}"/>
                    </a:ext>
                  </a:extLst>
                </p:cNvPr>
                <p:cNvPicPr>
                  <a:picLocks noChangeAspect="1"/>
                </p:cNvPicPr>
                <p:nvPr/>
              </p:nvPicPr>
              <p:blipFill>
                <a:blip r:embed="rId130" cstate="print">
                  <a:extLst>
                    <a:ext uri="{28A0092B-C50C-407E-A947-70E740481C1C}">
                      <a14:useLocalDpi xmlns:a14="http://schemas.microsoft.com/office/drawing/2010/main"/>
                    </a:ext>
                  </a:extLst>
                </a:blip>
                <a:stretch>
                  <a:fillRect/>
                </a:stretch>
              </p:blipFill>
              <p:spPr>
                <a:xfrm>
                  <a:off x="12579558" y="6241643"/>
                  <a:ext cx="360000" cy="360000"/>
                </a:xfrm>
                <a:prstGeom prst="rect">
                  <a:avLst/>
                </a:prstGeom>
              </p:spPr>
            </p:pic>
            <p:pic>
              <p:nvPicPr>
                <p:cNvPr id="207" name="图片 423">
                  <a:extLst>
                    <a:ext uri="{FF2B5EF4-FFF2-40B4-BE49-F238E27FC236}">
                      <a16:creationId xmlns:a16="http://schemas.microsoft.com/office/drawing/2014/main" id="{96A52903-1B21-49A4-A6DD-C5EB27BDF5B7}"/>
                    </a:ext>
                  </a:extLst>
                </p:cNvPr>
                <p:cNvPicPr>
                  <a:picLocks noChangeAspect="1"/>
                </p:cNvPicPr>
                <p:nvPr/>
              </p:nvPicPr>
              <p:blipFill>
                <a:blip r:embed="rId131" cstate="print">
                  <a:extLst>
                    <a:ext uri="{28A0092B-C50C-407E-A947-70E740481C1C}">
                      <a14:useLocalDpi xmlns:a14="http://schemas.microsoft.com/office/drawing/2010/main"/>
                    </a:ext>
                  </a:extLst>
                </a:blip>
                <a:stretch>
                  <a:fillRect/>
                </a:stretch>
              </p:blipFill>
              <p:spPr>
                <a:xfrm>
                  <a:off x="2856476" y="7295092"/>
                  <a:ext cx="360000" cy="360000"/>
                </a:xfrm>
                <a:prstGeom prst="rect">
                  <a:avLst/>
                </a:prstGeom>
              </p:spPr>
            </p:pic>
            <p:pic>
              <p:nvPicPr>
                <p:cNvPr id="208" name="图片 424">
                  <a:extLst>
                    <a:ext uri="{FF2B5EF4-FFF2-40B4-BE49-F238E27FC236}">
                      <a16:creationId xmlns:a16="http://schemas.microsoft.com/office/drawing/2014/main" id="{01A4AA8A-4EF0-4C8A-8005-C0C3D934D349}"/>
                    </a:ext>
                  </a:extLst>
                </p:cNvPr>
                <p:cNvPicPr>
                  <a:picLocks noChangeAspect="1"/>
                </p:cNvPicPr>
                <p:nvPr/>
              </p:nvPicPr>
              <p:blipFill>
                <a:blip r:embed="rId132" cstate="print">
                  <a:extLst>
                    <a:ext uri="{28A0092B-C50C-407E-A947-70E740481C1C}">
                      <a14:useLocalDpi xmlns:a14="http://schemas.microsoft.com/office/drawing/2010/main"/>
                    </a:ext>
                  </a:extLst>
                </a:blip>
                <a:stretch>
                  <a:fillRect/>
                </a:stretch>
              </p:blipFill>
              <p:spPr>
                <a:xfrm>
                  <a:off x="1410045" y="7295093"/>
                  <a:ext cx="360000" cy="360000"/>
                </a:xfrm>
                <a:prstGeom prst="rect">
                  <a:avLst/>
                </a:prstGeom>
              </p:spPr>
            </p:pic>
            <p:pic>
              <p:nvPicPr>
                <p:cNvPr id="209" name="图片 425">
                  <a:extLst>
                    <a:ext uri="{FF2B5EF4-FFF2-40B4-BE49-F238E27FC236}">
                      <a16:creationId xmlns:a16="http://schemas.microsoft.com/office/drawing/2014/main" id="{3A15FB7A-F662-4369-A10D-AFB634AF07FC}"/>
                    </a:ext>
                  </a:extLst>
                </p:cNvPr>
                <p:cNvPicPr>
                  <a:picLocks noChangeAspect="1"/>
                </p:cNvPicPr>
                <p:nvPr/>
              </p:nvPicPr>
              <p:blipFill>
                <a:blip r:embed="rId133" cstate="print">
                  <a:extLst>
                    <a:ext uri="{28A0092B-C50C-407E-A947-70E740481C1C}">
                      <a14:useLocalDpi xmlns:a14="http://schemas.microsoft.com/office/drawing/2010/main"/>
                    </a:ext>
                  </a:extLst>
                </a:blip>
                <a:stretch>
                  <a:fillRect/>
                </a:stretch>
              </p:blipFill>
              <p:spPr>
                <a:xfrm>
                  <a:off x="11499198" y="6592119"/>
                  <a:ext cx="360000" cy="360000"/>
                </a:xfrm>
                <a:prstGeom prst="rect">
                  <a:avLst/>
                </a:prstGeom>
              </p:spPr>
            </p:pic>
            <p:pic>
              <p:nvPicPr>
                <p:cNvPr id="210" name="图片 426">
                  <a:extLst>
                    <a:ext uri="{FF2B5EF4-FFF2-40B4-BE49-F238E27FC236}">
                      <a16:creationId xmlns:a16="http://schemas.microsoft.com/office/drawing/2014/main" id="{3A5CD06D-B6C3-40C8-A6F4-BDEBB452DF89}"/>
                    </a:ext>
                  </a:extLst>
                </p:cNvPr>
                <p:cNvPicPr>
                  <a:picLocks noChangeAspect="1"/>
                </p:cNvPicPr>
                <p:nvPr/>
              </p:nvPicPr>
              <p:blipFill>
                <a:blip r:embed="rId134" cstate="print">
                  <a:extLst>
                    <a:ext uri="{28A0092B-C50C-407E-A947-70E740481C1C}">
                      <a14:useLocalDpi xmlns:a14="http://schemas.microsoft.com/office/drawing/2010/main"/>
                    </a:ext>
                  </a:extLst>
                </a:blip>
                <a:stretch>
                  <a:fillRect/>
                </a:stretch>
              </p:blipFill>
              <p:spPr>
                <a:xfrm>
                  <a:off x="11859327" y="6592119"/>
                  <a:ext cx="360000" cy="360000"/>
                </a:xfrm>
                <a:prstGeom prst="rect">
                  <a:avLst/>
                </a:prstGeom>
              </p:spPr>
            </p:pic>
            <p:pic>
              <p:nvPicPr>
                <p:cNvPr id="211" name="图片 427">
                  <a:extLst>
                    <a:ext uri="{FF2B5EF4-FFF2-40B4-BE49-F238E27FC236}">
                      <a16:creationId xmlns:a16="http://schemas.microsoft.com/office/drawing/2014/main" id="{1C4C2470-E756-41F8-80CD-A5B22B0280FF}"/>
                    </a:ext>
                  </a:extLst>
                </p:cNvPr>
                <p:cNvPicPr>
                  <a:picLocks noChangeAspect="1"/>
                </p:cNvPicPr>
                <p:nvPr/>
              </p:nvPicPr>
              <p:blipFill>
                <a:blip r:embed="rId135" cstate="print">
                  <a:extLst>
                    <a:ext uri="{28A0092B-C50C-407E-A947-70E740481C1C}">
                      <a14:useLocalDpi xmlns:a14="http://schemas.microsoft.com/office/drawing/2010/main"/>
                    </a:ext>
                  </a:extLst>
                </a:blip>
                <a:stretch>
                  <a:fillRect/>
                </a:stretch>
              </p:blipFill>
              <p:spPr>
                <a:xfrm>
                  <a:off x="12219456" y="6592119"/>
                  <a:ext cx="360000" cy="360000"/>
                </a:xfrm>
                <a:prstGeom prst="rect">
                  <a:avLst/>
                </a:prstGeom>
              </p:spPr>
            </p:pic>
            <p:pic>
              <p:nvPicPr>
                <p:cNvPr id="212" name="图片 428">
                  <a:extLst>
                    <a:ext uri="{FF2B5EF4-FFF2-40B4-BE49-F238E27FC236}">
                      <a16:creationId xmlns:a16="http://schemas.microsoft.com/office/drawing/2014/main" id="{7ED220A9-5200-468A-9FBB-AF905914FE03}"/>
                    </a:ext>
                  </a:extLst>
                </p:cNvPr>
                <p:cNvPicPr>
                  <a:picLocks noChangeAspect="1"/>
                </p:cNvPicPr>
                <p:nvPr/>
              </p:nvPicPr>
              <p:blipFill>
                <a:blip r:embed="rId136" cstate="print">
                  <a:extLst>
                    <a:ext uri="{28A0092B-C50C-407E-A947-70E740481C1C}">
                      <a14:useLocalDpi xmlns:a14="http://schemas.microsoft.com/office/drawing/2010/main"/>
                    </a:ext>
                  </a:extLst>
                </a:blip>
                <a:stretch>
                  <a:fillRect/>
                </a:stretch>
              </p:blipFill>
              <p:spPr>
                <a:xfrm>
                  <a:off x="12579585" y="6592119"/>
                  <a:ext cx="360000" cy="360000"/>
                </a:xfrm>
                <a:prstGeom prst="rect">
                  <a:avLst/>
                </a:prstGeom>
              </p:spPr>
            </p:pic>
            <p:pic>
              <p:nvPicPr>
                <p:cNvPr id="213" name="图片 429">
                  <a:extLst>
                    <a:ext uri="{FF2B5EF4-FFF2-40B4-BE49-F238E27FC236}">
                      <a16:creationId xmlns:a16="http://schemas.microsoft.com/office/drawing/2014/main" id="{A1E8E45A-1F1C-4D2E-AACA-A849B51CE756}"/>
                    </a:ext>
                  </a:extLst>
                </p:cNvPr>
                <p:cNvPicPr>
                  <a:picLocks noChangeAspect="1"/>
                </p:cNvPicPr>
                <p:nvPr/>
              </p:nvPicPr>
              <p:blipFill>
                <a:blip r:embed="rId137" cstate="print">
                  <a:extLst>
                    <a:ext uri="{28A0092B-C50C-407E-A947-70E740481C1C}">
                      <a14:useLocalDpi xmlns:a14="http://schemas.microsoft.com/office/drawing/2010/main"/>
                    </a:ext>
                  </a:extLst>
                </a:blip>
                <a:stretch>
                  <a:fillRect/>
                </a:stretch>
              </p:blipFill>
              <p:spPr>
                <a:xfrm>
                  <a:off x="2494868" y="7295093"/>
                  <a:ext cx="360000" cy="360000"/>
                </a:xfrm>
                <a:prstGeom prst="rect">
                  <a:avLst/>
                </a:prstGeom>
              </p:spPr>
            </p:pic>
            <p:pic>
              <p:nvPicPr>
                <p:cNvPr id="214" name="图片 430">
                  <a:extLst>
                    <a:ext uri="{FF2B5EF4-FFF2-40B4-BE49-F238E27FC236}">
                      <a16:creationId xmlns:a16="http://schemas.microsoft.com/office/drawing/2014/main" id="{037B90C9-37C9-433D-ADF0-917ADF624C0E}"/>
                    </a:ext>
                  </a:extLst>
                </p:cNvPr>
                <p:cNvPicPr>
                  <a:picLocks noChangeAspect="1"/>
                </p:cNvPicPr>
                <p:nvPr/>
              </p:nvPicPr>
              <p:blipFill>
                <a:blip r:embed="rId138" cstate="print">
                  <a:extLst>
                    <a:ext uri="{28A0092B-C50C-407E-A947-70E740481C1C}">
                      <a14:useLocalDpi xmlns:a14="http://schemas.microsoft.com/office/drawing/2010/main"/>
                    </a:ext>
                  </a:extLst>
                </a:blip>
                <a:stretch>
                  <a:fillRect/>
                </a:stretch>
              </p:blipFill>
              <p:spPr>
                <a:xfrm>
                  <a:off x="1048437" y="7295093"/>
                  <a:ext cx="360000" cy="360000"/>
                </a:xfrm>
                <a:prstGeom prst="rect">
                  <a:avLst/>
                </a:prstGeom>
              </p:spPr>
            </p:pic>
            <p:pic>
              <p:nvPicPr>
                <p:cNvPr id="215" name="图片 431">
                  <a:extLst>
                    <a:ext uri="{FF2B5EF4-FFF2-40B4-BE49-F238E27FC236}">
                      <a16:creationId xmlns:a16="http://schemas.microsoft.com/office/drawing/2014/main" id="{E70CBD2A-9EA1-4A40-A76E-5A3EDD1B41FB}"/>
                    </a:ext>
                  </a:extLst>
                </p:cNvPr>
                <p:cNvPicPr>
                  <a:picLocks noChangeAspect="1"/>
                </p:cNvPicPr>
                <p:nvPr/>
              </p:nvPicPr>
              <p:blipFill>
                <a:blip r:embed="rId139" cstate="print">
                  <a:extLst>
                    <a:ext uri="{28A0092B-C50C-407E-A947-70E740481C1C}">
                      <a14:useLocalDpi xmlns:a14="http://schemas.microsoft.com/office/drawing/2010/main"/>
                    </a:ext>
                  </a:extLst>
                </a:blip>
                <a:stretch>
                  <a:fillRect/>
                </a:stretch>
              </p:blipFill>
              <p:spPr>
                <a:xfrm>
                  <a:off x="11499234" y="6944976"/>
                  <a:ext cx="360000" cy="360000"/>
                </a:xfrm>
                <a:prstGeom prst="rect">
                  <a:avLst/>
                </a:prstGeom>
              </p:spPr>
            </p:pic>
            <p:pic>
              <p:nvPicPr>
                <p:cNvPr id="216" name="图片 432">
                  <a:extLst>
                    <a:ext uri="{FF2B5EF4-FFF2-40B4-BE49-F238E27FC236}">
                      <a16:creationId xmlns:a16="http://schemas.microsoft.com/office/drawing/2014/main" id="{40E1CDBE-70C2-4852-B8C1-EDCAC68A77E7}"/>
                    </a:ext>
                  </a:extLst>
                </p:cNvPr>
                <p:cNvPicPr>
                  <a:picLocks noChangeAspect="1"/>
                </p:cNvPicPr>
                <p:nvPr/>
              </p:nvPicPr>
              <p:blipFill>
                <a:blip r:embed="rId140" cstate="print">
                  <a:extLst>
                    <a:ext uri="{28A0092B-C50C-407E-A947-70E740481C1C}">
                      <a14:useLocalDpi xmlns:a14="http://schemas.microsoft.com/office/drawing/2010/main"/>
                    </a:ext>
                  </a:extLst>
                </a:blip>
                <a:stretch>
                  <a:fillRect/>
                </a:stretch>
              </p:blipFill>
              <p:spPr>
                <a:xfrm>
                  <a:off x="11859598" y="6944976"/>
                  <a:ext cx="360000" cy="360000"/>
                </a:xfrm>
                <a:prstGeom prst="rect">
                  <a:avLst/>
                </a:prstGeom>
              </p:spPr>
            </p:pic>
            <p:pic>
              <p:nvPicPr>
                <p:cNvPr id="217" name="图片 433">
                  <a:extLst>
                    <a:ext uri="{FF2B5EF4-FFF2-40B4-BE49-F238E27FC236}">
                      <a16:creationId xmlns:a16="http://schemas.microsoft.com/office/drawing/2014/main" id="{73876526-827A-4715-9AD2-6A41882CFE9E}"/>
                    </a:ext>
                  </a:extLst>
                </p:cNvPr>
                <p:cNvPicPr>
                  <a:picLocks noChangeAspect="1"/>
                </p:cNvPicPr>
                <p:nvPr/>
              </p:nvPicPr>
              <p:blipFill>
                <a:blip r:embed="rId141" cstate="print">
                  <a:extLst>
                    <a:ext uri="{28A0092B-C50C-407E-A947-70E740481C1C}">
                      <a14:useLocalDpi xmlns:a14="http://schemas.microsoft.com/office/drawing/2010/main"/>
                    </a:ext>
                  </a:extLst>
                </a:blip>
                <a:stretch>
                  <a:fillRect/>
                </a:stretch>
              </p:blipFill>
              <p:spPr>
                <a:xfrm>
                  <a:off x="12219962" y="6944976"/>
                  <a:ext cx="360000" cy="360000"/>
                </a:xfrm>
                <a:prstGeom prst="rect">
                  <a:avLst/>
                </a:prstGeom>
              </p:spPr>
            </p:pic>
            <p:pic>
              <p:nvPicPr>
                <p:cNvPr id="218" name="图片 434">
                  <a:extLst>
                    <a:ext uri="{FF2B5EF4-FFF2-40B4-BE49-F238E27FC236}">
                      <a16:creationId xmlns:a16="http://schemas.microsoft.com/office/drawing/2014/main" id="{A6478BF4-DE1A-4634-A3D0-D227D524AD41}"/>
                    </a:ext>
                  </a:extLst>
                </p:cNvPr>
                <p:cNvPicPr>
                  <a:picLocks noChangeAspect="1"/>
                </p:cNvPicPr>
                <p:nvPr/>
              </p:nvPicPr>
              <p:blipFill>
                <a:blip r:embed="rId142" cstate="print">
                  <a:extLst>
                    <a:ext uri="{28A0092B-C50C-407E-A947-70E740481C1C}">
                      <a14:useLocalDpi xmlns:a14="http://schemas.microsoft.com/office/drawing/2010/main"/>
                    </a:ext>
                  </a:extLst>
                </a:blip>
                <a:stretch>
                  <a:fillRect/>
                </a:stretch>
              </p:blipFill>
              <p:spPr>
                <a:xfrm>
                  <a:off x="12580326" y="6944976"/>
                  <a:ext cx="360000" cy="360000"/>
                </a:xfrm>
                <a:prstGeom prst="rect">
                  <a:avLst/>
                </a:prstGeom>
              </p:spPr>
            </p:pic>
            <p:pic>
              <p:nvPicPr>
                <p:cNvPr id="219" name="图片 435">
                  <a:extLst>
                    <a:ext uri="{FF2B5EF4-FFF2-40B4-BE49-F238E27FC236}">
                      <a16:creationId xmlns:a16="http://schemas.microsoft.com/office/drawing/2014/main" id="{1A148CFB-E045-48A3-A6C1-4B13D3FC1DD9}"/>
                    </a:ext>
                  </a:extLst>
                </p:cNvPr>
                <p:cNvPicPr>
                  <a:picLocks noChangeAspect="1"/>
                </p:cNvPicPr>
                <p:nvPr/>
              </p:nvPicPr>
              <p:blipFill>
                <a:blip r:embed="rId143" cstate="print">
                  <a:extLst>
                    <a:ext uri="{28A0092B-C50C-407E-A947-70E740481C1C}">
                      <a14:useLocalDpi xmlns:a14="http://schemas.microsoft.com/office/drawing/2010/main"/>
                    </a:ext>
                  </a:extLst>
                </a:blip>
                <a:stretch>
                  <a:fillRect/>
                </a:stretch>
              </p:blipFill>
              <p:spPr>
                <a:xfrm>
                  <a:off x="2133260" y="7295093"/>
                  <a:ext cx="360000" cy="360000"/>
                </a:xfrm>
                <a:prstGeom prst="rect">
                  <a:avLst/>
                </a:prstGeom>
              </p:spPr>
            </p:pic>
          </p:grpSp>
        </p:grpSp>
        <p:grpSp>
          <p:nvGrpSpPr>
            <p:cNvPr id="5" name="组合 276">
              <a:extLst>
                <a:ext uri="{FF2B5EF4-FFF2-40B4-BE49-F238E27FC236}">
                  <a16:creationId xmlns:a16="http://schemas.microsoft.com/office/drawing/2014/main" id="{A4AB0D0C-B6F8-4E30-B585-24133CC0CE4D}"/>
                </a:ext>
              </a:extLst>
            </p:cNvPr>
            <p:cNvGrpSpPr/>
            <p:nvPr/>
          </p:nvGrpSpPr>
          <p:grpSpPr>
            <a:xfrm>
              <a:off x="828796" y="2830872"/>
              <a:ext cx="10341686" cy="1016338"/>
              <a:chOff x="711200" y="2857456"/>
              <a:chExt cx="10341686" cy="1016338"/>
            </a:xfrm>
          </p:grpSpPr>
          <p:sp>
            <p:nvSpPr>
              <p:cNvPr id="67" name="文本框 436">
                <a:extLst>
                  <a:ext uri="{FF2B5EF4-FFF2-40B4-BE49-F238E27FC236}">
                    <a16:creationId xmlns:a16="http://schemas.microsoft.com/office/drawing/2014/main" id="{59F03A4F-0600-4A07-AA9E-E25FAC40E1CC}"/>
                  </a:ext>
                </a:extLst>
              </p:cNvPr>
              <p:cNvSpPr txBox="1"/>
              <p:nvPr/>
            </p:nvSpPr>
            <p:spPr>
              <a:xfrm>
                <a:off x="711200" y="2857456"/>
                <a:ext cx="1783438" cy="342566"/>
              </a:xfrm>
              <a:prstGeom prst="rect">
                <a:avLst/>
              </a:prstGeom>
              <a:noFill/>
            </p:spPr>
            <p:txBody>
              <a:bodyPr wrap="none" rtlCol="0">
                <a:spAutoFit/>
              </a:bodyPr>
              <a:lstStyle/>
              <a:p>
                <a:r>
                  <a:rPr lang="en-US" altLang="zh-CN" sz="1017" b="1" dirty="0">
                    <a:solidFill>
                      <a:srgbClr val="0070C0"/>
                    </a:solidFill>
                    <a:latin typeface="Arial Narrow" panose="020B0606020202030204" pitchFamily="34" charset="0"/>
                    <a:cs typeface="Arial" panose="020B0604020202020204" pitchFamily="34" charset="0"/>
                  </a:rPr>
                  <a:t>Editorial Board (+100)</a:t>
                </a:r>
                <a:endParaRPr lang="zh-CN" altLang="en-US" sz="1017" b="1" dirty="0">
                  <a:solidFill>
                    <a:srgbClr val="0070C0"/>
                  </a:solidFill>
                  <a:latin typeface="Arial Narrow" panose="020B0606020202030204" pitchFamily="34" charset="0"/>
                  <a:cs typeface="Arial" panose="020B0604020202020204" pitchFamily="34" charset="0"/>
                </a:endParaRPr>
              </a:p>
            </p:txBody>
          </p:sp>
          <p:cxnSp>
            <p:nvCxnSpPr>
              <p:cNvPr id="68" name="直接连接符 437">
                <a:extLst>
                  <a:ext uri="{FF2B5EF4-FFF2-40B4-BE49-F238E27FC236}">
                    <a16:creationId xmlns:a16="http://schemas.microsoft.com/office/drawing/2014/main" id="{319DD123-2B64-4B27-979C-A34802B542F0}"/>
                  </a:ext>
                </a:extLst>
              </p:cNvPr>
              <p:cNvCxnSpPr>
                <a:cxnSpLocks/>
              </p:cNvCxnSpPr>
              <p:nvPr/>
            </p:nvCxnSpPr>
            <p:spPr>
              <a:xfrm>
                <a:off x="794756" y="3194547"/>
                <a:ext cx="1025813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矩形 438">
                <a:extLst>
                  <a:ext uri="{FF2B5EF4-FFF2-40B4-BE49-F238E27FC236}">
                    <a16:creationId xmlns:a16="http://schemas.microsoft.com/office/drawing/2014/main" id="{9E279376-E73A-455F-95C9-311E12497688}"/>
                  </a:ext>
                </a:extLst>
              </p:cNvPr>
              <p:cNvSpPr/>
              <p:nvPr/>
            </p:nvSpPr>
            <p:spPr>
              <a:xfrm>
                <a:off x="2712741" y="3182450"/>
                <a:ext cx="1192049" cy="288722"/>
              </a:xfrm>
              <a:prstGeom prst="rect">
                <a:avLst/>
              </a:prstGeom>
            </p:spPr>
            <p:txBody>
              <a:bodyPr wrap="none">
                <a:spAutoFit/>
              </a:bodyPr>
              <a:lstStyle/>
              <a:p>
                <a:r>
                  <a:rPr lang="en-GB" altLang="zh-CN" sz="763" b="1" dirty="0">
                    <a:solidFill>
                      <a:srgbClr val="0070C0"/>
                    </a:solidFill>
                    <a:latin typeface="Arial Narrow" panose="020B0606020202030204" pitchFamily="34" charset="0"/>
                    <a:cs typeface="Arial" panose="020B0604020202020204" pitchFamily="34" charset="0"/>
                  </a:rPr>
                  <a:t>Associate Editors</a:t>
                </a:r>
                <a:endParaRPr lang="zh-CN" altLang="en-US" sz="763" b="1" dirty="0">
                  <a:solidFill>
                    <a:srgbClr val="0070C0"/>
                  </a:solidFill>
                  <a:latin typeface="Arial Narrow" panose="020B0606020202030204" pitchFamily="34" charset="0"/>
                  <a:cs typeface="Arial" panose="020B0604020202020204" pitchFamily="34" charset="0"/>
                </a:endParaRPr>
              </a:p>
            </p:txBody>
          </p:sp>
          <p:sp>
            <p:nvSpPr>
              <p:cNvPr id="70" name="矩形 439">
                <a:extLst>
                  <a:ext uri="{FF2B5EF4-FFF2-40B4-BE49-F238E27FC236}">
                    <a16:creationId xmlns:a16="http://schemas.microsoft.com/office/drawing/2014/main" id="{1304D841-0F2D-4C5F-886B-A85CF24F465A}"/>
                  </a:ext>
                </a:extLst>
              </p:cNvPr>
              <p:cNvSpPr/>
              <p:nvPr/>
            </p:nvSpPr>
            <p:spPr>
              <a:xfrm>
                <a:off x="711200" y="3181990"/>
                <a:ext cx="1008894" cy="288722"/>
              </a:xfrm>
              <a:prstGeom prst="rect">
                <a:avLst/>
              </a:prstGeom>
            </p:spPr>
            <p:txBody>
              <a:bodyPr wrap="none">
                <a:spAutoFit/>
              </a:bodyPr>
              <a:lstStyle/>
              <a:p>
                <a:r>
                  <a:rPr lang="en-GB" altLang="zh-CN" sz="763" b="1" dirty="0">
                    <a:solidFill>
                      <a:srgbClr val="0070C0"/>
                    </a:solidFill>
                    <a:latin typeface="Arial Narrow" panose="020B0606020202030204" pitchFamily="34" charset="0"/>
                    <a:cs typeface="Arial" panose="020B0604020202020204" pitchFamily="34" charset="0"/>
                  </a:rPr>
                  <a:t>Editor-in-chief</a:t>
                </a:r>
                <a:endParaRPr lang="zh-CN" altLang="en-US" sz="763" b="1" dirty="0">
                  <a:solidFill>
                    <a:srgbClr val="0070C0"/>
                  </a:solidFill>
                  <a:latin typeface="Arial Narrow" panose="020B0606020202030204" pitchFamily="34" charset="0"/>
                  <a:cs typeface="Arial" panose="020B0604020202020204" pitchFamily="34" charset="0"/>
                </a:endParaRPr>
              </a:p>
            </p:txBody>
          </p:sp>
          <p:sp>
            <p:nvSpPr>
              <p:cNvPr id="71" name="文本框 441">
                <a:extLst>
                  <a:ext uri="{FF2B5EF4-FFF2-40B4-BE49-F238E27FC236}">
                    <a16:creationId xmlns:a16="http://schemas.microsoft.com/office/drawing/2014/main" id="{B0FF27D5-FAD3-42CC-B9F3-64107B3E1EB3}"/>
                  </a:ext>
                </a:extLst>
              </p:cNvPr>
              <p:cNvSpPr txBox="1"/>
              <p:nvPr/>
            </p:nvSpPr>
            <p:spPr>
              <a:xfrm>
                <a:off x="1243111" y="3402904"/>
                <a:ext cx="916213" cy="250148"/>
              </a:xfrm>
              <a:prstGeom prst="rect">
                <a:avLst/>
              </a:prstGeom>
              <a:noFill/>
            </p:spPr>
            <p:txBody>
              <a:bodyPr wrap="none" rtlCol="0">
                <a:spAutoFit/>
              </a:bodyPr>
              <a:lstStyle/>
              <a:p>
                <a:r>
                  <a:rPr lang="en-US" altLang="zh-CN" sz="581" dirty="0">
                    <a:solidFill>
                      <a:srgbClr val="0070C0"/>
                    </a:solidFill>
                    <a:latin typeface="Arial Narrow" panose="020B0606020202030204" pitchFamily="34" charset="0"/>
                    <a:cs typeface="Arial" panose="020B0604020202020204" pitchFamily="34" charset="0"/>
                  </a:rPr>
                  <a:t>Jeffrey M. Milush </a:t>
                </a:r>
                <a:endParaRPr lang="zh-CN" altLang="en-US" sz="581" dirty="0">
                  <a:solidFill>
                    <a:srgbClr val="0070C0"/>
                  </a:solidFill>
                  <a:latin typeface="Arial Narrow" panose="020B0606020202030204" pitchFamily="34" charset="0"/>
                  <a:cs typeface="Arial" panose="020B0604020202020204" pitchFamily="34" charset="0"/>
                </a:endParaRPr>
              </a:p>
            </p:txBody>
          </p:sp>
          <p:sp>
            <p:nvSpPr>
              <p:cNvPr id="72" name="矩形 442">
                <a:extLst>
                  <a:ext uri="{FF2B5EF4-FFF2-40B4-BE49-F238E27FC236}">
                    <a16:creationId xmlns:a16="http://schemas.microsoft.com/office/drawing/2014/main" id="{C540B9FA-D97A-41A0-BFD3-3928C86D34CB}"/>
                  </a:ext>
                </a:extLst>
              </p:cNvPr>
              <p:cNvSpPr/>
              <p:nvPr/>
            </p:nvSpPr>
            <p:spPr>
              <a:xfrm>
                <a:off x="1248742" y="3562035"/>
                <a:ext cx="1161973" cy="311759"/>
              </a:xfrm>
              <a:prstGeom prst="rect">
                <a:avLst/>
              </a:prstGeom>
            </p:spPr>
            <p:txBody>
              <a:bodyPr wrap="square">
                <a:spAutoFit/>
              </a:bodyPr>
              <a:lstStyle/>
              <a:p>
                <a:r>
                  <a:rPr lang="en-US" altLang="zh-CN" sz="436" dirty="0">
                    <a:solidFill>
                      <a:schemeClr val="bg1">
                        <a:lumMod val="50000"/>
                      </a:schemeClr>
                    </a:solidFill>
                    <a:latin typeface="Arial Narrow" panose="020B0606020202030204" pitchFamily="34" charset="0"/>
                    <a:cs typeface="Arial" panose="020B0604020202020204" pitchFamily="34" charset="0"/>
                  </a:rPr>
                  <a:t>Director of the UCSF Core Immunology Lab (CIL)</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grpSp>
        <p:grpSp>
          <p:nvGrpSpPr>
            <p:cNvPr id="6" name="Group 10">
              <a:extLst>
                <a:ext uri="{FF2B5EF4-FFF2-40B4-BE49-F238E27FC236}">
                  <a16:creationId xmlns:a16="http://schemas.microsoft.com/office/drawing/2014/main" id="{49F8518B-ECD7-4D3F-982C-AB203B7E11DB}"/>
                </a:ext>
              </a:extLst>
            </p:cNvPr>
            <p:cNvGrpSpPr/>
            <p:nvPr/>
          </p:nvGrpSpPr>
          <p:grpSpPr>
            <a:xfrm>
              <a:off x="812360" y="897234"/>
              <a:ext cx="6774739" cy="1979546"/>
              <a:chOff x="2853168" y="-425003"/>
              <a:chExt cx="6774739" cy="1979546"/>
            </a:xfrm>
          </p:grpSpPr>
          <p:cxnSp>
            <p:nvCxnSpPr>
              <p:cNvPr id="33" name="直接连接符 499">
                <a:extLst>
                  <a:ext uri="{FF2B5EF4-FFF2-40B4-BE49-F238E27FC236}">
                    <a16:creationId xmlns:a16="http://schemas.microsoft.com/office/drawing/2014/main" id="{DD21D692-2C77-4514-8F2B-A12943573745}"/>
                  </a:ext>
                </a:extLst>
              </p:cNvPr>
              <p:cNvCxnSpPr/>
              <p:nvPr/>
            </p:nvCxnSpPr>
            <p:spPr>
              <a:xfrm>
                <a:off x="2953160" y="-105608"/>
                <a:ext cx="648017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529">
                <a:extLst>
                  <a:ext uri="{FF2B5EF4-FFF2-40B4-BE49-F238E27FC236}">
                    <a16:creationId xmlns:a16="http://schemas.microsoft.com/office/drawing/2014/main" id="{8DABA2AA-F545-4B93-9630-AC2B528EF3C9}"/>
                  </a:ext>
                </a:extLst>
              </p:cNvPr>
              <p:cNvPicPr preferRelativeResize="0">
                <a:picLocks/>
              </p:cNvPicPr>
              <p:nvPr/>
            </p:nvPicPr>
            <p:blipFill>
              <a:blip r:embed="rId144" cstate="print">
                <a:extLst>
                  <a:ext uri="{28A0092B-C50C-407E-A947-70E740481C1C}">
                    <a14:useLocalDpi xmlns:a14="http://schemas.microsoft.com/office/drawing/2010/main"/>
                  </a:ext>
                </a:extLst>
              </a:blip>
              <a:stretch>
                <a:fillRect/>
              </a:stretch>
            </p:blipFill>
            <p:spPr>
              <a:xfrm>
                <a:off x="2953160" y="262219"/>
                <a:ext cx="360000" cy="360000"/>
              </a:xfrm>
              <a:prstGeom prst="rect">
                <a:avLst/>
              </a:prstGeom>
            </p:spPr>
          </p:pic>
          <p:sp>
            <p:nvSpPr>
              <p:cNvPr id="35" name="文本框 530">
                <a:extLst>
                  <a:ext uri="{FF2B5EF4-FFF2-40B4-BE49-F238E27FC236}">
                    <a16:creationId xmlns:a16="http://schemas.microsoft.com/office/drawing/2014/main" id="{B5621211-C516-4842-B92D-BBE779C4B998}"/>
                  </a:ext>
                </a:extLst>
              </p:cNvPr>
              <p:cNvSpPr txBox="1"/>
              <p:nvPr/>
            </p:nvSpPr>
            <p:spPr>
              <a:xfrm>
                <a:off x="2853168" y="-425003"/>
                <a:ext cx="1187636" cy="342566"/>
              </a:xfrm>
              <a:prstGeom prst="rect">
                <a:avLst/>
              </a:prstGeom>
              <a:noFill/>
            </p:spPr>
            <p:txBody>
              <a:bodyPr wrap="none" rtlCol="0">
                <a:spAutoFit/>
              </a:bodyPr>
              <a:lstStyle/>
              <a:p>
                <a:r>
                  <a:rPr lang="en-US" altLang="zh-CN" sz="1017" b="1" dirty="0">
                    <a:solidFill>
                      <a:srgbClr val="0070C0"/>
                    </a:solidFill>
                    <a:latin typeface="Arial Narrow" panose="020B0606020202030204" pitchFamily="34" charset="0"/>
                    <a:cs typeface="Arial" panose="020B0604020202020204" pitchFamily="34" charset="0"/>
                  </a:rPr>
                  <a:t>Advisors (10)</a:t>
                </a:r>
                <a:endParaRPr lang="zh-CN" altLang="en-US" sz="1017" b="1" dirty="0">
                  <a:solidFill>
                    <a:srgbClr val="0070C0"/>
                  </a:solidFill>
                  <a:latin typeface="Arial Narrow" panose="020B0606020202030204" pitchFamily="34" charset="0"/>
                  <a:cs typeface="Arial" panose="020B0604020202020204" pitchFamily="34" charset="0"/>
                </a:endParaRPr>
              </a:p>
            </p:txBody>
          </p:sp>
          <p:sp>
            <p:nvSpPr>
              <p:cNvPr id="36" name="文本框 531">
                <a:extLst>
                  <a:ext uri="{FF2B5EF4-FFF2-40B4-BE49-F238E27FC236}">
                    <a16:creationId xmlns:a16="http://schemas.microsoft.com/office/drawing/2014/main" id="{33973145-EA95-478D-8898-B054FF432786}"/>
                  </a:ext>
                </a:extLst>
              </p:cNvPr>
              <p:cNvSpPr txBox="1"/>
              <p:nvPr/>
            </p:nvSpPr>
            <p:spPr>
              <a:xfrm>
                <a:off x="3314955" y="222510"/>
                <a:ext cx="733059" cy="250149"/>
              </a:xfrm>
              <a:prstGeom prst="rect">
                <a:avLst/>
              </a:prstGeom>
              <a:noFill/>
            </p:spPr>
            <p:txBody>
              <a:bodyPr wrap="none" rtlCol="0">
                <a:spAutoFit/>
              </a:bodyPr>
              <a:lstStyle/>
              <a:p>
                <a:r>
                  <a:rPr lang="en-US" altLang="zh-CN" sz="581" dirty="0">
                    <a:solidFill>
                      <a:srgbClr val="0070C0"/>
                    </a:solidFill>
                    <a:latin typeface="Arial Narrow" panose="020B0606020202030204" pitchFamily="34" charset="0"/>
                    <a:cs typeface="Arial" panose="020B0604020202020204" pitchFamily="34" charset="0"/>
                  </a:rPr>
                  <a:t>Vivian Siegel</a:t>
                </a:r>
                <a:endParaRPr lang="zh-CN" altLang="en-US" sz="581" dirty="0">
                  <a:solidFill>
                    <a:srgbClr val="0070C0"/>
                  </a:solidFill>
                  <a:latin typeface="Arial Narrow" panose="020B0606020202030204" pitchFamily="34" charset="0"/>
                  <a:cs typeface="Arial" panose="020B0604020202020204" pitchFamily="34" charset="0"/>
                </a:endParaRPr>
              </a:p>
            </p:txBody>
          </p:sp>
          <p:sp>
            <p:nvSpPr>
              <p:cNvPr id="37" name="矩形 532">
                <a:extLst>
                  <a:ext uri="{FF2B5EF4-FFF2-40B4-BE49-F238E27FC236}">
                    <a16:creationId xmlns:a16="http://schemas.microsoft.com/office/drawing/2014/main" id="{91CDBAF9-73C6-4AD7-87B9-A6E4BF82AEEF}"/>
                  </a:ext>
                </a:extLst>
              </p:cNvPr>
              <p:cNvSpPr/>
              <p:nvPr/>
            </p:nvSpPr>
            <p:spPr>
              <a:xfrm>
                <a:off x="2853168" y="-50073"/>
                <a:ext cx="1516430" cy="288722"/>
              </a:xfrm>
              <a:prstGeom prst="rect">
                <a:avLst/>
              </a:prstGeom>
            </p:spPr>
            <p:txBody>
              <a:bodyPr wrap="none">
                <a:spAutoFit/>
              </a:bodyPr>
              <a:lstStyle/>
              <a:p>
                <a:r>
                  <a:rPr lang="en-GB" altLang="zh-CN" sz="763" b="1" dirty="0">
                    <a:solidFill>
                      <a:srgbClr val="0070C0"/>
                    </a:solidFill>
                    <a:latin typeface="Arial Narrow" panose="020B0606020202030204" pitchFamily="34" charset="0"/>
                    <a:cs typeface="Arial" panose="020B0604020202020204" pitchFamily="34" charset="0"/>
                  </a:rPr>
                  <a:t>Senior Editorial Advisor</a:t>
                </a:r>
                <a:endParaRPr lang="zh-CN" altLang="en-US" sz="763" b="1" dirty="0">
                  <a:solidFill>
                    <a:srgbClr val="0070C0"/>
                  </a:solidFill>
                  <a:latin typeface="Arial Narrow" panose="020B0606020202030204" pitchFamily="34" charset="0"/>
                  <a:cs typeface="Arial" panose="020B0604020202020204" pitchFamily="34" charset="0"/>
                </a:endParaRPr>
              </a:p>
            </p:txBody>
          </p:sp>
          <p:sp>
            <p:nvSpPr>
              <p:cNvPr id="38" name="矩形 533">
                <a:extLst>
                  <a:ext uri="{FF2B5EF4-FFF2-40B4-BE49-F238E27FC236}">
                    <a16:creationId xmlns:a16="http://schemas.microsoft.com/office/drawing/2014/main" id="{AD9FBEFF-D12B-46CB-A702-EB833A2EAF31}"/>
                  </a:ext>
                </a:extLst>
              </p:cNvPr>
              <p:cNvSpPr/>
              <p:nvPr/>
            </p:nvSpPr>
            <p:spPr>
              <a:xfrm>
                <a:off x="3321212" y="376702"/>
                <a:ext cx="1247907" cy="404087"/>
              </a:xfrm>
              <a:prstGeom prst="rect">
                <a:avLst/>
              </a:prstGeom>
            </p:spPr>
            <p:txBody>
              <a:bodyPr wrap="square">
                <a:spAutoFit/>
              </a:bodyPr>
              <a:lstStyle/>
              <a:p>
                <a:r>
                  <a:rPr lang="en-US" altLang="zh-CN" sz="436" dirty="0">
                    <a:solidFill>
                      <a:schemeClr val="bg1">
                        <a:lumMod val="50000"/>
                      </a:schemeClr>
                    </a:solidFill>
                    <a:latin typeface="Arial Narrow" panose="020B0606020202030204" pitchFamily="34" charset="0"/>
                    <a:cs typeface="Arial" panose="020B0604020202020204" pitchFamily="34" charset="0"/>
                  </a:rPr>
                  <a:t>Director of Education and Training, The Global Biological Standards Institute</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pic>
            <p:nvPicPr>
              <p:cNvPr id="39" name="图片 501">
                <a:extLst>
                  <a:ext uri="{FF2B5EF4-FFF2-40B4-BE49-F238E27FC236}">
                    <a16:creationId xmlns:a16="http://schemas.microsoft.com/office/drawing/2014/main" id="{3B9007DC-3DF3-4233-9D5A-37623431AFD3}"/>
                  </a:ext>
                </a:extLst>
              </p:cNvPr>
              <p:cNvPicPr>
                <a:picLocks/>
              </p:cNvPicPr>
              <p:nvPr/>
            </p:nvPicPr>
            <p:blipFill>
              <a:blip r:embed="rId145" cstate="print">
                <a:extLst>
                  <a:ext uri="{28A0092B-C50C-407E-A947-70E740481C1C}">
                    <a14:useLocalDpi xmlns:a14="http://schemas.microsoft.com/office/drawing/2010/main"/>
                  </a:ext>
                </a:extLst>
              </a:blip>
              <a:stretch>
                <a:fillRect/>
              </a:stretch>
            </p:blipFill>
            <p:spPr>
              <a:xfrm>
                <a:off x="4775286" y="262219"/>
                <a:ext cx="360000" cy="360000"/>
              </a:xfrm>
              <a:prstGeom prst="rect">
                <a:avLst/>
              </a:prstGeom>
            </p:spPr>
          </p:pic>
          <p:pic>
            <p:nvPicPr>
              <p:cNvPr id="40" name="图片 502">
                <a:extLst>
                  <a:ext uri="{FF2B5EF4-FFF2-40B4-BE49-F238E27FC236}">
                    <a16:creationId xmlns:a16="http://schemas.microsoft.com/office/drawing/2014/main" id="{152445BD-659C-43CA-8071-EAB40546C26A}"/>
                  </a:ext>
                </a:extLst>
              </p:cNvPr>
              <p:cNvPicPr>
                <a:picLocks/>
              </p:cNvPicPr>
              <p:nvPr/>
            </p:nvPicPr>
            <p:blipFill>
              <a:blip r:embed="rId146" cstate="print">
                <a:extLst>
                  <a:ext uri="{28A0092B-C50C-407E-A947-70E740481C1C}">
                    <a14:useLocalDpi xmlns:a14="http://schemas.microsoft.com/office/drawing/2010/main"/>
                  </a:ext>
                </a:extLst>
              </a:blip>
              <a:stretch>
                <a:fillRect/>
              </a:stretch>
            </p:blipFill>
            <p:spPr>
              <a:xfrm>
                <a:off x="4775286" y="694243"/>
                <a:ext cx="360000" cy="360000"/>
              </a:xfrm>
              <a:prstGeom prst="rect">
                <a:avLst/>
              </a:prstGeom>
            </p:spPr>
          </p:pic>
          <p:pic>
            <p:nvPicPr>
              <p:cNvPr id="41" name="图片 503">
                <a:extLst>
                  <a:ext uri="{FF2B5EF4-FFF2-40B4-BE49-F238E27FC236}">
                    <a16:creationId xmlns:a16="http://schemas.microsoft.com/office/drawing/2014/main" id="{3FE9F697-CB46-4FED-81F7-96E15073E7E3}"/>
                  </a:ext>
                </a:extLst>
              </p:cNvPr>
              <p:cNvPicPr>
                <a:picLocks/>
              </p:cNvPicPr>
              <p:nvPr/>
            </p:nvPicPr>
            <p:blipFill>
              <a:blip r:embed="rId147" cstate="print">
                <a:extLst>
                  <a:ext uri="{28A0092B-C50C-407E-A947-70E740481C1C}">
                    <a14:useLocalDpi xmlns:a14="http://schemas.microsoft.com/office/drawing/2010/main"/>
                  </a:ext>
                </a:extLst>
              </a:blip>
              <a:stretch>
                <a:fillRect/>
              </a:stretch>
            </p:blipFill>
            <p:spPr>
              <a:xfrm>
                <a:off x="4775286" y="1125010"/>
                <a:ext cx="360000" cy="360000"/>
              </a:xfrm>
              <a:prstGeom prst="rect">
                <a:avLst/>
              </a:prstGeom>
            </p:spPr>
          </p:pic>
          <p:sp>
            <p:nvSpPr>
              <p:cNvPr id="42" name="矩形 504">
                <a:extLst>
                  <a:ext uri="{FF2B5EF4-FFF2-40B4-BE49-F238E27FC236}">
                    <a16:creationId xmlns:a16="http://schemas.microsoft.com/office/drawing/2014/main" id="{E9226581-F0BA-4D1B-B8C0-547B7DB6D231}"/>
                  </a:ext>
                </a:extLst>
              </p:cNvPr>
              <p:cNvSpPr/>
              <p:nvPr/>
            </p:nvSpPr>
            <p:spPr>
              <a:xfrm>
                <a:off x="4675294" y="-50073"/>
                <a:ext cx="728646" cy="288722"/>
              </a:xfrm>
              <a:prstGeom prst="rect">
                <a:avLst/>
              </a:prstGeom>
            </p:spPr>
            <p:txBody>
              <a:bodyPr wrap="none">
                <a:spAutoFit/>
              </a:bodyPr>
              <a:lstStyle/>
              <a:p>
                <a:r>
                  <a:rPr lang="en-GB" altLang="zh-CN" sz="763" b="1" dirty="0">
                    <a:solidFill>
                      <a:srgbClr val="0070C0"/>
                    </a:solidFill>
                    <a:latin typeface="Arial Narrow" panose="020B0606020202030204" pitchFamily="34" charset="0"/>
                    <a:cs typeface="Arial" panose="020B0604020202020204" pitchFamily="34" charset="0"/>
                  </a:rPr>
                  <a:t>Advisors</a:t>
                </a:r>
                <a:endParaRPr lang="zh-CN" altLang="en-US" sz="763" b="1" dirty="0">
                  <a:solidFill>
                    <a:srgbClr val="0070C0"/>
                  </a:solidFill>
                  <a:latin typeface="Arial Narrow" panose="020B0606020202030204" pitchFamily="34" charset="0"/>
                  <a:cs typeface="Arial" panose="020B0604020202020204" pitchFamily="34" charset="0"/>
                </a:endParaRPr>
              </a:p>
            </p:txBody>
          </p:sp>
          <p:sp>
            <p:nvSpPr>
              <p:cNvPr id="43" name="文本框 505">
                <a:extLst>
                  <a:ext uri="{FF2B5EF4-FFF2-40B4-BE49-F238E27FC236}">
                    <a16:creationId xmlns:a16="http://schemas.microsoft.com/office/drawing/2014/main" id="{07167BE5-26DC-4721-AD79-98DB4C7BC561}"/>
                  </a:ext>
                </a:extLst>
              </p:cNvPr>
              <p:cNvSpPr txBox="1"/>
              <p:nvPr/>
            </p:nvSpPr>
            <p:spPr>
              <a:xfrm>
                <a:off x="5127057" y="222510"/>
                <a:ext cx="936074" cy="234703"/>
              </a:xfrm>
              <a:prstGeom prst="rect">
                <a:avLst/>
              </a:prstGeom>
              <a:noFill/>
            </p:spPr>
            <p:txBody>
              <a:bodyPr wrap="none" rtlCol="0">
                <a:spAutoFit/>
              </a:bodyPr>
              <a:lstStyle/>
              <a:p>
                <a:r>
                  <a:rPr lang="en-GB" altLang="zh-CN" sz="508" dirty="0">
                    <a:solidFill>
                      <a:srgbClr val="0070C0"/>
                    </a:solidFill>
                    <a:latin typeface="Arial Narrow" panose="020B0606020202030204" pitchFamily="34" charset="0"/>
                    <a:cs typeface="Arial" panose="020B0604020202020204" pitchFamily="34" charset="0"/>
                  </a:rPr>
                  <a:t>John Thomas Beatty</a:t>
                </a:r>
                <a:endParaRPr lang="zh-CN" altLang="en-US" sz="508" dirty="0">
                  <a:solidFill>
                    <a:srgbClr val="0070C0"/>
                  </a:solidFill>
                  <a:latin typeface="Arial Narrow" panose="020B0606020202030204" pitchFamily="34" charset="0"/>
                  <a:cs typeface="Arial" panose="020B0604020202020204" pitchFamily="34" charset="0"/>
                </a:endParaRPr>
              </a:p>
            </p:txBody>
          </p:sp>
          <p:sp>
            <p:nvSpPr>
              <p:cNvPr id="44" name="文本框 506">
                <a:extLst>
                  <a:ext uri="{FF2B5EF4-FFF2-40B4-BE49-F238E27FC236}">
                    <a16:creationId xmlns:a16="http://schemas.microsoft.com/office/drawing/2014/main" id="{C44447F0-6A8E-4C85-B32B-30A09A8873ED}"/>
                  </a:ext>
                </a:extLst>
              </p:cNvPr>
              <p:cNvSpPr txBox="1"/>
              <p:nvPr/>
            </p:nvSpPr>
            <p:spPr>
              <a:xfrm>
                <a:off x="5127057" y="649432"/>
                <a:ext cx="744093" cy="234703"/>
              </a:xfrm>
              <a:prstGeom prst="rect">
                <a:avLst/>
              </a:prstGeom>
              <a:noFill/>
            </p:spPr>
            <p:txBody>
              <a:bodyPr wrap="none" rtlCol="0">
                <a:spAutoFit/>
              </a:bodyPr>
              <a:lstStyle/>
              <a:p>
                <a:r>
                  <a:rPr lang="en-GB" altLang="zh-CN" sz="508" dirty="0">
                    <a:solidFill>
                      <a:srgbClr val="0070C0"/>
                    </a:solidFill>
                    <a:latin typeface="Arial Narrow" panose="020B0606020202030204" pitchFamily="34" charset="0"/>
                    <a:cs typeface="Arial" panose="020B0604020202020204" pitchFamily="34" charset="0"/>
                  </a:rPr>
                  <a:t>Jan R. De Mey</a:t>
                </a:r>
                <a:endParaRPr lang="zh-CN" altLang="en-US" sz="508" dirty="0">
                  <a:solidFill>
                    <a:srgbClr val="0070C0"/>
                  </a:solidFill>
                  <a:latin typeface="Arial Narrow" panose="020B0606020202030204" pitchFamily="34" charset="0"/>
                  <a:cs typeface="Arial" panose="020B0604020202020204" pitchFamily="34" charset="0"/>
                </a:endParaRPr>
              </a:p>
            </p:txBody>
          </p:sp>
          <p:sp>
            <p:nvSpPr>
              <p:cNvPr id="45" name="文本框 507">
                <a:extLst>
                  <a:ext uri="{FF2B5EF4-FFF2-40B4-BE49-F238E27FC236}">
                    <a16:creationId xmlns:a16="http://schemas.microsoft.com/office/drawing/2014/main" id="{1F1C06E5-7398-42C1-8137-BF5303071A74}"/>
                  </a:ext>
                </a:extLst>
              </p:cNvPr>
              <p:cNvSpPr txBox="1"/>
              <p:nvPr/>
            </p:nvSpPr>
            <p:spPr>
              <a:xfrm>
                <a:off x="5127057" y="1115409"/>
                <a:ext cx="677893" cy="234703"/>
              </a:xfrm>
              <a:prstGeom prst="rect">
                <a:avLst/>
              </a:prstGeom>
              <a:noFill/>
            </p:spPr>
            <p:txBody>
              <a:bodyPr wrap="none" rtlCol="0">
                <a:spAutoFit/>
              </a:bodyPr>
              <a:lstStyle/>
              <a:p>
                <a:r>
                  <a:rPr lang="en-GB" altLang="zh-CN" sz="508" dirty="0">
                    <a:solidFill>
                      <a:srgbClr val="0070C0"/>
                    </a:solidFill>
                    <a:latin typeface="Arial Narrow" panose="020B0606020202030204" pitchFamily="34" charset="0"/>
                    <a:cs typeface="Arial" panose="020B0604020202020204" pitchFamily="34" charset="0"/>
                  </a:rPr>
                  <a:t>Jürgen Haas</a:t>
                </a:r>
                <a:endParaRPr lang="zh-CN" altLang="en-US" sz="508" dirty="0">
                  <a:solidFill>
                    <a:srgbClr val="0070C0"/>
                  </a:solidFill>
                  <a:latin typeface="Arial Narrow" panose="020B0606020202030204" pitchFamily="34" charset="0"/>
                  <a:cs typeface="Arial" panose="020B0604020202020204" pitchFamily="34" charset="0"/>
                </a:endParaRPr>
              </a:p>
            </p:txBody>
          </p:sp>
          <p:sp>
            <p:nvSpPr>
              <p:cNvPr id="46" name="矩形 508">
                <a:extLst>
                  <a:ext uri="{FF2B5EF4-FFF2-40B4-BE49-F238E27FC236}">
                    <a16:creationId xmlns:a16="http://schemas.microsoft.com/office/drawing/2014/main" id="{364EBDF8-EFAF-444E-92F9-629A505E8CA9}"/>
                  </a:ext>
                </a:extLst>
              </p:cNvPr>
              <p:cNvSpPr/>
              <p:nvPr/>
            </p:nvSpPr>
            <p:spPr>
              <a:xfrm>
                <a:off x="5136843" y="359610"/>
                <a:ext cx="1247907" cy="404087"/>
              </a:xfrm>
              <a:prstGeom prst="rect">
                <a:avLst/>
              </a:prstGeom>
            </p:spPr>
            <p:txBody>
              <a:bodyPr wrap="square">
                <a:spAutoFit/>
              </a:bodyPr>
              <a:lstStyle/>
              <a:p>
                <a:r>
                  <a:rPr lang="en-US" altLang="zh-CN" sz="436" dirty="0">
                    <a:solidFill>
                      <a:schemeClr val="bg1">
                        <a:lumMod val="50000"/>
                      </a:schemeClr>
                    </a:solidFill>
                    <a:latin typeface="Arial Narrow" panose="020B0606020202030204" pitchFamily="34" charset="0"/>
                    <a:cs typeface="Arial" panose="020B0604020202020204" pitchFamily="34" charset="0"/>
                  </a:rPr>
                  <a:t>Professor</a:t>
                </a:r>
              </a:p>
              <a:p>
                <a:r>
                  <a:rPr lang="en-US" altLang="zh-CN" sz="436" dirty="0">
                    <a:solidFill>
                      <a:schemeClr val="bg1">
                        <a:lumMod val="50000"/>
                      </a:schemeClr>
                    </a:solidFill>
                    <a:latin typeface="Arial Narrow" panose="020B0606020202030204" pitchFamily="34" charset="0"/>
                    <a:cs typeface="Arial" panose="020B0604020202020204" pitchFamily="34" charset="0"/>
                  </a:rPr>
                  <a:t>University of British Columbia, Canada</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sp>
            <p:nvSpPr>
              <p:cNvPr id="47" name="矩形 509">
                <a:extLst>
                  <a:ext uri="{FF2B5EF4-FFF2-40B4-BE49-F238E27FC236}">
                    <a16:creationId xmlns:a16="http://schemas.microsoft.com/office/drawing/2014/main" id="{32BB6CEF-1477-4AFC-8067-613AD0451481}"/>
                  </a:ext>
                </a:extLst>
              </p:cNvPr>
              <p:cNvSpPr/>
              <p:nvPr/>
            </p:nvSpPr>
            <p:spPr>
              <a:xfrm>
                <a:off x="5136843" y="803990"/>
                <a:ext cx="1247907" cy="311759"/>
              </a:xfrm>
              <a:prstGeom prst="rect">
                <a:avLst/>
              </a:prstGeom>
            </p:spPr>
            <p:txBody>
              <a:bodyPr wrap="square">
                <a:spAutoFit/>
              </a:bodyPr>
              <a:lstStyle/>
              <a:p>
                <a:r>
                  <a:rPr lang="en-US" altLang="zh-CN" sz="436" dirty="0">
                    <a:solidFill>
                      <a:schemeClr val="bg1">
                        <a:lumMod val="50000"/>
                      </a:schemeClr>
                    </a:solidFill>
                    <a:latin typeface="Arial Narrow" panose="020B0606020202030204" pitchFamily="34" charset="0"/>
                    <a:cs typeface="Arial" panose="020B0604020202020204" pitchFamily="34" charset="0"/>
                  </a:rPr>
                  <a:t>Professor</a:t>
                </a:r>
              </a:p>
              <a:p>
                <a:r>
                  <a:rPr lang="en-US" altLang="zh-CN" sz="436" dirty="0">
                    <a:solidFill>
                      <a:schemeClr val="bg1">
                        <a:lumMod val="50000"/>
                      </a:schemeClr>
                    </a:solidFill>
                    <a:latin typeface="Arial Narrow" panose="020B0606020202030204" pitchFamily="34" charset="0"/>
                    <a:cs typeface="Arial" panose="020B0604020202020204" pitchFamily="34" charset="0"/>
                  </a:rPr>
                  <a:t>University of Strasbourg, France</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sp>
            <p:nvSpPr>
              <p:cNvPr id="48" name="矩形 510">
                <a:extLst>
                  <a:ext uri="{FF2B5EF4-FFF2-40B4-BE49-F238E27FC236}">
                    <a16:creationId xmlns:a16="http://schemas.microsoft.com/office/drawing/2014/main" id="{BF89D01B-4608-4870-A0A0-68E20550EE2C}"/>
                  </a:ext>
                </a:extLst>
              </p:cNvPr>
              <p:cNvSpPr/>
              <p:nvPr/>
            </p:nvSpPr>
            <p:spPr>
              <a:xfrm>
                <a:off x="5136843" y="1242784"/>
                <a:ext cx="1247907" cy="311759"/>
              </a:xfrm>
              <a:prstGeom prst="rect">
                <a:avLst/>
              </a:prstGeom>
            </p:spPr>
            <p:txBody>
              <a:bodyPr wrap="square">
                <a:spAutoFit/>
              </a:bodyPr>
              <a:lstStyle/>
              <a:p>
                <a:r>
                  <a:rPr lang="en-US" altLang="zh-CN" sz="436" dirty="0">
                    <a:solidFill>
                      <a:schemeClr val="bg1">
                        <a:lumMod val="50000"/>
                      </a:schemeClr>
                    </a:solidFill>
                    <a:latin typeface="Arial Narrow" panose="020B0606020202030204" pitchFamily="34" charset="0"/>
                    <a:cs typeface="Arial" panose="020B0604020202020204" pitchFamily="34" charset="0"/>
                  </a:rPr>
                  <a:t>Professor</a:t>
                </a:r>
              </a:p>
              <a:p>
                <a:r>
                  <a:rPr lang="en-US" altLang="zh-CN" sz="436" dirty="0">
                    <a:solidFill>
                      <a:schemeClr val="bg1">
                        <a:lumMod val="50000"/>
                      </a:schemeClr>
                    </a:solidFill>
                    <a:latin typeface="Arial Narrow" panose="020B0606020202030204" pitchFamily="34" charset="0"/>
                    <a:cs typeface="Arial" panose="020B0604020202020204" pitchFamily="34" charset="0"/>
                  </a:rPr>
                  <a:t>University of Edinburgh, UK</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pic>
            <p:nvPicPr>
              <p:cNvPr id="49" name="图片 511">
                <a:extLst>
                  <a:ext uri="{FF2B5EF4-FFF2-40B4-BE49-F238E27FC236}">
                    <a16:creationId xmlns:a16="http://schemas.microsoft.com/office/drawing/2014/main" id="{D0FA2835-B5ED-449E-9E2E-809569F02E21}"/>
                  </a:ext>
                </a:extLst>
              </p:cNvPr>
              <p:cNvPicPr>
                <a:picLocks/>
              </p:cNvPicPr>
              <p:nvPr/>
            </p:nvPicPr>
            <p:blipFill>
              <a:blip r:embed="rId148" cstate="print">
                <a:extLst>
                  <a:ext uri="{28A0092B-C50C-407E-A947-70E740481C1C}">
                    <a14:useLocalDpi xmlns:a14="http://schemas.microsoft.com/office/drawing/2010/main"/>
                  </a:ext>
                </a:extLst>
              </a:blip>
              <a:stretch>
                <a:fillRect/>
              </a:stretch>
            </p:blipFill>
            <p:spPr>
              <a:xfrm>
                <a:off x="6360642" y="262219"/>
                <a:ext cx="360000" cy="360000"/>
              </a:xfrm>
              <a:prstGeom prst="rect">
                <a:avLst/>
              </a:prstGeom>
            </p:spPr>
          </p:pic>
          <p:pic>
            <p:nvPicPr>
              <p:cNvPr id="50" name="图片 512">
                <a:extLst>
                  <a:ext uri="{FF2B5EF4-FFF2-40B4-BE49-F238E27FC236}">
                    <a16:creationId xmlns:a16="http://schemas.microsoft.com/office/drawing/2014/main" id="{D97EDF94-5F12-4BD9-BFEE-8C2FF9C9C224}"/>
                  </a:ext>
                </a:extLst>
              </p:cNvPr>
              <p:cNvPicPr>
                <a:picLocks/>
              </p:cNvPicPr>
              <p:nvPr/>
            </p:nvPicPr>
            <p:blipFill>
              <a:blip r:embed="rId149" cstate="print">
                <a:extLst>
                  <a:ext uri="{28A0092B-C50C-407E-A947-70E740481C1C}">
                    <a14:useLocalDpi xmlns:a14="http://schemas.microsoft.com/office/drawing/2010/main"/>
                  </a:ext>
                </a:extLst>
              </a:blip>
              <a:stretch>
                <a:fillRect/>
              </a:stretch>
            </p:blipFill>
            <p:spPr>
              <a:xfrm>
                <a:off x="6350855" y="694243"/>
                <a:ext cx="360000" cy="360000"/>
              </a:xfrm>
              <a:prstGeom prst="rect">
                <a:avLst/>
              </a:prstGeom>
            </p:spPr>
          </p:pic>
          <p:pic>
            <p:nvPicPr>
              <p:cNvPr id="51" name="图片 513">
                <a:extLst>
                  <a:ext uri="{FF2B5EF4-FFF2-40B4-BE49-F238E27FC236}">
                    <a16:creationId xmlns:a16="http://schemas.microsoft.com/office/drawing/2014/main" id="{A3554586-F4AD-4E60-8B60-F607FBA90D7B}"/>
                  </a:ext>
                </a:extLst>
              </p:cNvPr>
              <p:cNvPicPr>
                <a:picLocks/>
              </p:cNvPicPr>
              <p:nvPr/>
            </p:nvPicPr>
            <p:blipFill>
              <a:blip r:embed="rId150" cstate="print">
                <a:extLst>
                  <a:ext uri="{28A0092B-C50C-407E-A947-70E740481C1C}">
                    <a14:useLocalDpi xmlns:a14="http://schemas.microsoft.com/office/drawing/2010/main"/>
                  </a:ext>
                </a:extLst>
              </a:blip>
              <a:stretch>
                <a:fillRect/>
              </a:stretch>
            </p:blipFill>
            <p:spPr>
              <a:xfrm>
                <a:off x="6360642" y="1125010"/>
                <a:ext cx="360000" cy="360000"/>
              </a:xfrm>
              <a:prstGeom prst="rect">
                <a:avLst/>
              </a:prstGeom>
            </p:spPr>
          </p:pic>
          <p:sp>
            <p:nvSpPr>
              <p:cNvPr id="52" name="文本框 514">
                <a:extLst>
                  <a:ext uri="{FF2B5EF4-FFF2-40B4-BE49-F238E27FC236}">
                    <a16:creationId xmlns:a16="http://schemas.microsoft.com/office/drawing/2014/main" id="{87269677-7563-4E52-B283-570A6339C318}"/>
                  </a:ext>
                </a:extLst>
              </p:cNvPr>
              <p:cNvSpPr txBox="1"/>
              <p:nvPr/>
            </p:nvSpPr>
            <p:spPr>
              <a:xfrm>
                <a:off x="6698021" y="222510"/>
                <a:ext cx="947107" cy="250149"/>
              </a:xfrm>
              <a:prstGeom prst="rect">
                <a:avLst/>
              </a:prstGeom>
              <a:noFill/>
            </p:spPr>
            <p:txBody>
              <a:bodyPr wrap="none" rtlCol="0">
                <a:spAutoFit/>
              </a:bodyPr>
              <a:lstStyle/>
              <a:p>
                <a:r>
                  <a:rPr lang="en-GB" altLang="zh-CN" sz="581" dirty="0">
                    <a:solidFill>
                      <a:srgbClr val="0070C0"/>
                    </a:solidFill>
                    <a:latin typeface="Arial Narrow" panose="020B0606020202030204" pitchFamily="34" charset="0"/>
                    <a:cs typeface="Arial" panose="020B0604020202020204" pitchFamily="34" charset="0"/>
                  </a:rPr>
                  <a:t>Elizabeth A. Jonas</a:t>
                </a:r>
                <a:endParaRPr lang="zh-CN" altLang="en-US" sz="581" dirty="0">
                  <a:solidFill>
                    <a:srgbClr val="0070C0"/>
                  </a:solidFill>
                  <a:latin typeface="Arial Narrow" panose="020B0606020202030204" pitchFamily="34" charset="0"/>
                  <a:cs typeface="Arial" panose="020B0604020202020204" pitchFamily="34" charset="0"/>
                </a:endParaRPr>
              </a:p>
            </p:txBody>
          </p:sp>
          <p:sp>
            <p:nvSpPr>
              <p:cNvPr id="53" name="文本框 515">
                <a:extLst>
                  <a:ext uri="{FF2B5EF4-FFF2-40B4-BE49-F238E27FC236}">
                    <a16:creationId xmlns:a16="http://schemas.microsoft.com/office/drawing/2014/main" id="{0CAA6C80-A43C-446D-9877-C2AC84E3BE5E}"/>
                  </a:ext>
                </a:extLst>
              </p:cNvPr>
              <p:cNvSpPr txBox="1"/>
              <p:nvPr/>
            </p:nvSpPr>
            <p:spPr>
              <a:xfrm>
                <a:off x="6698021" y="649432"/>
                <a:ext cx="812500" cy="250149"/>
              </a:xfrm>
              <a:prstGeom prst="rect">
                <a:avLst/>
              </a:prstGeom>
              <a:noFill/>
            </p:spPr>
            <p:txBody>
              <a:bodyPr wrap="none" rtlCol="0">
                <a:spAutoFit/>
              </a:bodyPr>
              <a:lstStyle/>
              <a:p>
                <a:r>
                  <a:rPr lang="en-GB" altLang="zh-CN" sz="581" dirty="0">
                    <a:solidFill>
                      <a:srgbClr val="0070C0"/>
                    </a:solidFill>
                    <a:latin typeface="Arial Narrow" panose="020B0606020202030204" pitchFamily="34" charset="0"/>
                    <a:cs typeface="Arial" panose="020B0604020202020204" pitchFamily="34" charset="0"/>
                  </a:rPr>
                  <a:t>Eugene S. Kim</a:t>
                </a:r>
                <a:endParaRPr lang="zh-CN" altLang="en-US" sz="581" dirty="0">
                  <a:solidFill>
                    <a:srgbClr val="0070C0"/>
                  </a:solidFill>
                  <a:latin typeface="Arial Narrow" panose="020B0606020202030204" pitchFamily="34" charset="0"/>
                  <a:cs typeface="Arial" panose="020B0604020202020204" pitchFamily="34" charset="0"/>
                </a:endParaRPr>
              </a:p>
            </p:txBody>
          </p:sp>
          <p:sp>
            <p:nvSpPr>
              <p:cNvPr id="54" name="文本框 516">
                <a:extLst>
                  <a:ext uri="{FF2B5EF4-FFF2-40B4-BE49-F238E27FC236}">
                    <a16:creationId xmlns:a16="http://schemas.microsoft.com/office/drawing/2014/main" id="{4E5AF95F-DD1B-47F3-BCDB-9BCC1823EA34}"/>
                  </a:ext>
                </a:extLst>
              </p:cNvPr>
              <p:cNvSpPr txBox="1"/>
              <p:nvPr/>
            </p:nvSpPr>
            <p:spPr>
              <a:xfrm>
                <a:off x="6698021" y="1115409"/>
                <a:ext cx="797053" cy="234703"/>
              </a:xfrm>
              <a:prstGeom prst="rect">
                <a:avLst/>
              </a:prstGeom>
              <a:noFill/>
            </p:spPr>
            <p:txBody>
              <a:bodyPr wrap="none" rtlCol="0">
                <a:spAutoFit/>
              </a:bodyPr>
              <a:lstStyle/>
              <a:p>
                <a:r>
                  <a:rPr lang="en-GB" altLang="zh-CN" sz="508" dirty="0">
                    <a:solidFill>
                      <a:srgbClr val="0070C0"/>
                    </a:solidFill>
                    <a:latin typeface="Arial Narrow" panose="020B0606020202030204" pitchFamily="34" charset="0"/>
                    <a:cs typeface="Arial" panose="020B0604020202020204" pitchFamily="34" charset="0"/>
                  </a:rPr>
                  <a:t>Holden Maecker</a:t>
                </a:r>
                <a:endParaRPr lang="zh-CN" altLang="en-US" sz="508" dirty="0">
                  <a:solidFill>
                    <a:srgbClr val="0070C0"/>
                  </a:solidFill>
                  <a:latin typeface="Arial Narrow" panose="020B0606020202030204" pitchFamily="34" charset="0"/>
                  <a:cs typeface="Arial" panose="020B0604020202020204" pitchFamily="34" charset="0"/>
                </a:endParaRPr>
              </a:p>
            </p:txBody>
          </p:sp>
          <p:sp>
            <p:nvSpPr>
              <p:cNvPr id="55" name="矩形 517">
                <a:extLst>
                  <a:ext uri="{FF2B5EF4-FFF2-40B4-BE49-F238E27FC236}">
                    <a16:creationId xmlns:a16="http://schemas.microsoft.com/office/drawing/2014/main" id="{474B5AB6-8DBB-4FAD-B765-8784E74EA24C}"/>
                  </a:ext>
                </a:extLst>
              </p:cNvPr>
              <p:cNvSpPr/>
              <p:nvPr/>
            </p:nvSpPr>
            <p:spPr>
              <a:xfrm>
                <a:off x="6699231" y="359610"/>
                <a:ext cx="1247907" cy="311759"/>
              </a:xfrm>
              <a:prstGeom prst="rect">
                <a:avLst/>
              </a:prstGeom>
            </p:spPr>
            <p:txBody>
              <a:bodyPr wrap="square">
                <a:spAutoFit/>
              </a:bodyPr>
              <a:lstStyle/>
              <a:p>
                <a:r>
                  <a:rPr lang="it-IT" altLang="zh-CN" sz="436" dirty="0">
                    <a:solidFill>
                      <a:schemeClr val="bg1">
                        <a:lumMod val="50000"/>
                      </a:schemeClr>
                    </a:solidFill>
                    <a:latin typeface="Arial Narrow" panose="020B0606020202030204" pitchFamily="34" charset="0"/>
                    <a:cs typeface="Arial" panose="020B0604020202020204" pitchFamily="34" charset="0"/>
                  </a:rPr>
                  <a:t>Associate Professor</a:t>
                </a:r>
              </a:p>
              <a:p>
                <a:r>
                  <a:rPr lang="it-IT" altLang="zh-CN" sz="436" dirty="0">
                    <a:solidFill>
                      <a:schemeClr val="bg1">
                        <a:lumMod val="50000"/>
                      </a:schemeClr>
                    </a:solidFill>
                    <a:latin typeface="Arial Narrow" panose="020B0606020202030204" pitchFamily="34" charset="0"/>
                    <a:cs typeface="Arial" panose="020B0604020202020204" pitchFamily="34" charset="0"/>
                  </a:rPr>
                  <a:t>Yale University, USA</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sp>
            <p:nvSpPr>
              <p:cNvPr id="56" name="矩形 518">
                <a:extLst>
                  <a:ext uri="{FF2B5EF4-FFF2-40B4-BE49-F238E27FC236}">
                    <a16:creationId xmlns:a16="http://schemas.microsoft.com/office/drawing/2014/main" id="{FA22CB2D-1383-43C2-A90F-9525259C4542}"/>
                  </a:ext>
                </a:extLst>
              </p:cNvPr>
              <p:cNvSpPr/>
              <p:nvPr/>
            </p:nvSpPr>
            <p:spPr>
              <a:xfrm>
                <a:off x="6699231" y="803990"/>
                <a:ext cx="1247907" cy="404087"/>
              </a:xfrm>
              <a:prstGeom prst="rect">
                <a:avLst/>
              </a:prstGeom>
            </p:spPr>
            <p:txBody>
              <a:bodyPr wrap="square">
                <a:spAutoFit/>
              </a:bodyPr>
              <a:lstStyle/>
              <a:p>
                <a:r>
                  <a:rPr lang="en-US" altLang="zh-CN" sz="436" dirty="0">
                    <a:solidFill>
                      <a:schemeClr val="bg1">
                        <a:lumMod val="50000"/>
                      </a:schemeClr>
                    </a:solidFill>
                    <a:latin typeface="Arial Narrow" panose="020B0606020202030204" pitchFamily="34" charset="0"/>
                    <a:cs typeface="Arial" panose="020B0604020202020204" pitchFamily="34" charset="0"/>
                  </a:rPr>
                  <a:t>Associate Professor</a:t>
                </a:r>
              </a:p>
              <a:p>
                <a:r>
                  <a:rPr lang="en-US" altLang="zh-CN" sz="436" dirty="0">
                    <a:solidFill>
                      <a:schemeClr val="bg1">
                        <a:lumMod val="50000"/>
                      </a:schemeClr>
                    </a:solidFill>
                    <a:latin typeface="Arial Narrow" panose="020B0606020202030204" pitchFamily="34" charset="0"/>
                    <a:cs typeface="Arial" panose="020B0604020202020204" pitchFamily="34" charset="0"/>
                  </a:rPr>
                  <a:t>University of Southern California, USA</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sp>
            <p:nvSpPr>
              <p:cNvPr id="57" name="矩形 519">
                <a:extLst>
                  <a:ext uri="{FF2B5EF4-FFF2-40B4-BE49-F238E27FC236}">
                    <a16:creationId xmlns:a16="http://schemas.microsoft.com/office/drawing/2014/main" id="{5A80A6B7-6E8F-4F4E-97E2-1D83E9AD818E}"/>
                  </a:ext>
                </a:extLst>
              </p:cNvPr>
              <p:cNvSpPr/>
              <p:nvPr/>
            </p:nvSpPr>
            <p:spPr>
              <a:xfrm>
                <a:off x="6699231" y="1242782"/>
                <a:ext cx="1247907" cy="311759"/>
              </a:xfrm>
              <a:prstGeom prst="rect">
                <a:avLst/>
              </a:prstGeom>
            </p:spPr>
            <p:txBody>
              <a:bodyPr wrap="square">
                <a:spAutoFit/>
              </a:bodyPr>
              <a:lstStyle/>
              <a:p>
                <a:r>
                  <a:rPr lang="it-IT" altLang="zh-CN" sz="436" dirty="0">
                    <a:solidFill>
                      <a:schemeClr val="bg1">
                        <a:lumMod val="50000"/>
                      </a:schemeClr>
                    </a:solidFill>
                    <a:latin typeface="Arial Narrow" panose="020B0606020202030204" pitchFamily="34" charset="0"/>
                    <a:cs typeface="Arial" panose="020B0604020202020204" pitchFamily="34" charset="0"/>
                  </a:rPr>
                  <a:t>Associate Professor</a:t>
                </a:r>
              </a:p>
              <a:p>
                <a:r>
                  <a:rPr lang="it-IT" altLang="zh-CN" sz="436" dirty="0">
                    <a:solidFill>
                      <a:schemeClr val="bg1">
                        <a:lumMod val="50000"/>
                      </a:schemeClr>
                    </a:solidFill>
                    <a:latin typeface="Arial Narrow" panose="020B0606020202030204" pitchFamily="34" charset="0"/>
                    <a:cs typeface="Arial" panose="020B0604020202020204" pitchFamily="34" charset="0"/>
                  </a:rPr>
                  <a:t>Stanford University, USA</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pic>
            <p:nvPicPr>
              <p:cNvPr id="58" name="图片 520">
                <a:extLst>
                  <a:ext uri="{FF2B5EF4-FFF2-40B4-BE49-F238E27FC236}">
                    <a16:creationId xmlns:a16="http://schemas.microsoft.com/office/drawing/2014/main" id="{9DE77DF6-0B20-449F-98D4-08D4AA7900F7}"/>
                  </a:ext>
                </a:extLst>
              </p:cNvPr>
              <p:cNvPicPr>
                <a:picLocks/>
              </p:cNvPicPr>
              <p:nvPr/>
            </p:nvPicPr>
            <p:blipFill>
              <a:blip r:embed="rId151" cstate="print">
                <a:extLst>
                  <a:ext uri="{28A0092B-C50C-407E-A947-70E740481C1C}">
                    <a14:useLocalDpi xmlns:a14="http://schemas.microsoft.com/office/drawing/2010/main"/>
                  </a:ext>
                </a:extLst>
              </a:blip>
              <a:stretch>
                <a:fillRect/>
              </a:stretch>
            </p:blipFill>
            <p:spPr>
              <a:xfrm>
                <a:off x="7764020" y="262219"/>
                <a:ext cx="360000" cy="360000"/>
              </a:xfrm>
              <a:prstGeom prst="rect">
                <a:avLst/>
              </a:prstGeom>
            </p:spPr>
          </p:pic>
          <p:pic>
            <p:nvPicPr>
              <p:cNvPr id="59" name="图片 521">
                <a:extLst>
                  <a:ext uri="{FF2B5EF4-FFF2-40B4-BE49-F238E27FC236}">
                    <a16:creationId xmlns:a16="http://schemas.microsoft.com/office/drawing/2014/main" id="{A4B670E3-AEC3-4F96-B0D7-3A936E77B43E}"/>
                  </a:ext>
                </a:extLst>
              </p:cNvPr>
              <p:cNvPicPr>
                <a:picLocks/>
              </p:cNvPicPr>
              <p:nvPr/>
            </p:nvPicPr>
            <p:blipFill>
              <a:blip r:embed="rId152" cstate="print">
                <a:extLst>
                  <a:ext uri="{28A0092B-C50C-407E-A947-70E740481C1C}">
                    <a14:useLocalDpi xmlns:a14="http://schemas.microsoft.com/office/drawing/2010/main"/>
                  </a:ext>
                </a:extLst>
              </a:blip>
              <a:stretch>
                <a:fillRect/>
              </a:stretch>
            </p:blipFill>
            <p:spPr>
              <a:xfrm>
                <a:off x="7764020" y="694243"/>
                <a:ext cx="360000" cy="360000"/>
              </a:xfrm>
              <a:prstGeom prst="rect">
                <a:avLst/>
              </a:prstGeom>
            </p:spPr>
          </p:pic>
          <p:pic>
            <p:nvPicPr>
              <p:cNvPr id="60" name="图片 522">
                <a:extLst>
                  <a:ext uri="{FF2B5EF4-FFF2-40B4-BE49-F238E27FC236}">
                    <a16:creationId xmlns:a16="http://schemas.microsoft.com/office/drawing/2014/main" id="{C7852809-BD02-4DC1-AC34-B280A433D55C}"/>
                  </a:ext>
                </a:extLst>
              </p:cNvPr>
              <p:cNvPicPr>
                <a:picLocks/>
              </p:cNvPicPr>
              <p:nvPr/>
            </p:nvPicPr>
            <p:blipFill>
              <a:blip r:embed="rId153" cstate="print">
                <a:extLst>
                  <a:ext uri="{28A0092B-C50C-407E-A947-70E740481C1C}">
                    <a14:useLocalDpi xmlns:a14="http://schemas.microsoft.com/office/drawing/2010/main"/>
                  </a:ext>
                </a:extLst>
              </a:blip>
              <a:stretch>
                <a:fillRect/>
              </a:stretch>
            </p:blipFill>
            <p:spPr>
              <a:xfrm>
                <a:off x="7764020" y="1125010"/>
                <a:ext cx="360000" cy="360000"/>
              </a:xfrm>
              <a:prstGeom prst="rect">
                <a:avLst/>
              </a:prstGeom>
            </p:spPr>
          </p:pic>
          <p:sp>
            <p:nvSpPr>
              <p:cNvPr id="61" name="文本框 523">
                <a:extLst>
                  <a:ext uri="{FF2B5EF4-FFF2-40B4-BE49-F238E27FC236}">
                    <a16:creationId xmlns:a16="http://schemas.microsoft.com/office/drawing/2014/main" id="{246CBE9B-5853-4B45-9E15-539E3C9088D1}"/>
                  </a:ext>
                </a:extLst>
              </p:cNvPr>
              <p:cNvSpPr txBox="1"/>
              <p:nvPr/>
            </p:nvSpPr>
            <p:spPr>
              <a:xfrm>
                <a:off x="8101399" y="222510"/>
                <a:ext cx="925040" cy="234703"/>
              </a:xfrm>
              <a:prstGeom prst="rect">
                <a:avLst/>
              </a:prstGeom>
              <a:noFill/>
            </p:spPr>
            <p:txBody>
              <a:bodyPr wrap="none" rtlCol="0">
                <a:spAutoFit/>
              </a:bodyPr>
              <a:lstStyle/>
              <a:p>
                <a:r>
                  <a:rPr lang="en-GB" altLang="zh-CN" sz="508" dirty="0">
                    <a:solidFill>
                      <a:srgbClr val="0070C0"/>
                    </a:solidFill>
                    <a:latin typeface="Arial Narrow" panose="020B0606020202030204" pitchFamily="34" charset="0"/>
                    <a:cs typeface="Arial" panose="020B0604020202020204" pitchFamily="34" charset="0"/>
                  </a:rPr>
                  <a:t>Hermann M. Schätzl</a:t>
                </a:r>
                <a:endParaRPr lang="zh-CN" altLang="en-US" sz="508" dirty="0">
                  <a:solidFill>
                    <a:srgbClr val="0070C0"/>
                  </a:solidFill>
                  <a:latin typeface="Arial Narrow" panose="020B0606020202030204" pitchFamily="34" charset="0"/>
                  <a:cs typeface="Arial" panose="020B0604020202020204" pitchFamily="34" charset="0"/>
                </a:endParaRPr>
              </a:p>
            </p:txBody>
          </p:sp>
          <p:sp>
            <p:nvSpPr>
              <p:cNvPr id="62" name="文本框 524">
                <a:extLst>
                  <a:ext uri="{FF2B5EF4-FFF2-40B4-BE49-F238E27FC236}">
                    <a16:creationId xmlns:a16="http://schemas.microsoft.com/office/drawing/2014/main" id="{5DB2B1DA-3935-452C-8BA1-9DF077E6CCC1}"/>
                  </a:ext>
                </a:extLst>
              </p:cNvPr>
              <p:cNvSpPr txBox="1"/>
              <p:nvPr/>
            </p:nvSpPr>
            <p:spPr>
              <a:xfrm>
                <a:off x="8101399" y="649432"/>
                <a:ext cx="772780" cy="234703"/>
              </a:xfrm>
              <a:prstGeom prst="rect">
                <a:avLst/>
              </a:prstGeom>
              <a:noFill/>
            </p:spPr>
            <p:txBody>
              <a:bodyPr wrap="none" rtlCol="0">
                <a:spAutoFit/>
              </a:bodyPr>
              <a:lstStyle/>
              <a:p>
                <a:r>
                  <a:rPr lang="en-GB" altLang="zh-CN" sz="508" dirty="0">
                    <a:solidFill>
                      <a:srgbClr val="0070C0"/>
                    </a:solidFill>
                    <a:latin typeface="Arial Narrow" panose="020B0606020202030204" pitchFamily="34" charset="0"/>
                    <a:cs typeface="Arial" panose="020B0604020202020204" pitchFamily="34" charset="0"/>
                  </a:rPr>
                  <a:t>Daniel R. Storm</a:t>
                </a:r>
                <a:endParaRPr lang="zh-CN" altLang="en-US" sz="508" dirty="0">
                  <a:solidFill>
                    <a:srgbClr val="0070C0"/>
                  </a:solidFill>
                  <a:latin typeface="Arial Narrow" panose="020B0606020202030204" pitchFamily="34" charset="0"/>
                  <a:cs typeface="Arial" panose="020B0604020202020204" pitchFamily="34" charset="0"/>
                </a:endParaRPr>
              </a:p>
            </p:txBody>
          </p:sp>
          <p:sp>
            <p:nvSpPr>
              <p:cNvPr id="63" name="文本框 525">
                <a:extLst>
                  <a:ext uri="{FF2B5EF4-FFF2-40B4-BE49-F238E27FC236}">
                    <a16:creationId xmlns:a16="http://schemas.microsoft.com/office/drawing/2014/main" id="{43CD879D-1778-4452-9002-E62C17C46149}"/>
                  </a:ext>
                </a:extLst>
              </p:cNvPr>
              <p:cNvSpPr txBox="1"/>
              <p:nvPr/>
            </p:nvSpPr>
            <p:spPr>
              <a:xfrm>
                <a:off x="8101399" y="1115409"/>
                <a:ext cx="761746" cy="234703"/>
              </a:xfrm>
              <a:prstGeom prst="rect">
                <a:avLst/>
              </a:prstGeom>
              <a:noFill/>
            </p:spPr>
            <p:txBody>
              <a:bodyPr wrap="none" rtlCol="0">
                <a:spAutoFit/>
              </a:bodyPr>
              <a:lstStyle/>
              <a:p>
                <a:r>
                  <a:rPr lang="en-GB" altLang="zh-CN" sz="508" dirty="0">
                    <a:solidFill>
                      <a:srgbClr val="0070C0"/>
                    </a:solidFill>
                    <a:latin typeface="Arial Narrow" panose="020B0606020202030204" pitchFamily="34" charset="0"/>
                    <a:cs typeface="Arial" panose="020B0604020202020204" pitchFamily="34" charset="0"/>
                  </a:rPr>
                  <a:t>Pan-Chyr Yang</a:t>
                </a:r>
                <a:endParaRPr lang="zh-CN" altLang="en-US" sz="508" dirty="0">
                  <a:solidFill>
                    <a:srgbClr val="0070C0"/>
                  </a:solidFill>
                  <a:latin typeface="Arial Narrow" panose="020B0606020202030204" pitchFamily="34" charset="0"/>
                  <a:cs typeface="Arial" panose="020B0604020202020204" pitchFamily="34" charset="0"/>
                </a:endParaRPr>
              </a:p>
            </p:txBody>
          </p:sp>
          <p:sp>
            <p:nvSpPr>
              <p:cNvPr id="64" name="矩形 526">
                <a:extLst>
                  <a:ext uri="{FF2B5EF4-FFF2-40B4-BE49-F238E27FC236}">
                    <a16:creationId xmlns:a16="http://schemas.microsoft.com/office/drawing/2014/main" id="{097093D0-A2DF-409B-BB43-C76B6677CBA7}"/>
                  </a:ext>
                </a:extLst>
              </p:cNvPr>
              <p:cNvSpPr/>
              <p:nvPr/>
            </p:nvSpPr>
            <p:spPr>
              <a:xfrm>
                <a:off x="8125366" y="359610"/>
                <a:ext cx="1247907" cy="311759"/>
              </a:xfrm>
              <a:prstGeom prst="rect">
                <a:avLst/>
              </a:prstGeom>
            </p:spPr>
            <p:txBody>
              <a:bodyPr wrap="square">
                <a:spAutoFit/>
              </a:bodyPr>
              <a:lstStyle/>
              <a:p>
                <a:r>
                  <a:rPr lang="en-US" altLang="zh-CN" sz="436" dirty="0">
                    <a:solidFill>
                      <a:schemeClr val="bg1">
                        <a:lumMod val="50000"/>
                      </a:schemeClr>
                    </a:solidFill>
                    <a:latin typeface="Arial Narrow" panose="020B0606020202030204" pitchFamily="34" charset="0"/>
                    <a:cs typeface="Arial" panose="020B0604020202020204" pitchFamily="34" charset="0"/>
                  </a:rPr>
                  <a:t>Professor</a:t>
                </a:r>
              </a:p>
              <a:p>
                <a:r>
                  <a:rPr lang="en-US" altLang="zh-CN" sz="436" dirty="0">
                    <a:solidFill>
                      <a:schemeClr val="bg1">
                        <a:lumMod val="50000"/>
                      </a:schemeClr>
                    </a:solidFill>
                    <a:latin typeface="Arial Narrow" panose="020B0606020202030204" pitchFamily="34" charset="0"/>
                    <a:cs typeface="Arial" panose="020B0604020202020204" pitchFamily="34" charset="0"/>
                  </a:rPr>
                  <a:t>University of Calgary, Canada</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sp>
            <p:nvSpPr>
              <p:cNvPr id="65" name="矩形 527">
                <a:extLst>
                  <a:ext uri="{FF2B5EF4-FFF2-40B4-BE49-F238E27FC236}">
                    <a16:creationId xmlns:a16="http://schemas.microsoft.com/office/drawing/2014/main" id="{AF345159-F3E4-49F3-A7E2-DA3F7E6E1087}"/>
                  </a:ext>
                </a:extLst>
              </p:cNvPr>
              <p:cNvSpPr/>
              <p:nvPr/>
            </p:nvSpPr>
            <p:spPr>
              <a:xfrm>
                <a:off x="8125366" y="803990"/>
                <a:ext cx="1247907" cy="311759"/>
              </a:xfrm>
              <a:prstGeom prst="rect">
                <a:avLst/>
              </a:prstGeom>
            </p:spPr>
            <p:txBody>
              <a:bodyPr wrap="square">
                <a:spAutoFit/>
              </a:bodyPr>
              <a:lstStyle/>
              <a:p>
                <a:r>
                  <a:rPr lang="en-US" altLang="zh-CN" sz="436" dirty="0">
                    <a:solidFill>
                      <a:schemeClr val="bg1">
                        <a:lumMod val="50000"/>
                      </a:schemeClr>
                    </a:solidFill>
                    <a:latin typeface="Arial Narrow" panose="020B0606020202030204" pitchFamily="34" charset="0"/>
                    <a:cs typeface="Arial" panose="020B0604020202020204" pitchFamily="34" charset="0"/>
                  </a:rPr>
                  <a:t>Professor</a:t>
                </a:r>
              </a:p>
              <a:p>
                <a:r>
                  <a:rPr lang="en-US" altLang="zh-CN" sz="436" dirty="0">
                    <a:solidFill>
                      <a:schemeClr val="bg1">
                        <a:lumMod val="50000"/>
                      </a:schemeClr>
                    </a:solidFill>
                    <a:latin typeface="Arial Narrow" panose="020B0606020202030204" pitchFamily="34" charset="0"/>
                    <a:cs typeface="Arial" panose="020B0604020202020204" pitchFamily="34" charset="0"/>
                  </a:rPr>
                  <a:t>University of Washington, USA</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sp>
            <p:nvSpPr>
              <p:cNvPr id="66" name="矩形 528">
                <a:extLst>
                  <a:ext uri="{FF2B5EF4-FFF2-40B4-BE49-F238E27FC236}">
                    <a16:creationId xmlns:a16="http://schemas.microsoft.com/office/drawing/2014/main" id="{088BBB4D-5C35-4565-8745-C06B9127FB7F}"/>
                  </a:ext>
                </a:extLst>
              </p:cNvPr>
              <p:cNvSpPr/>
              <p:nvPr/>
            </p:nvSpPr>
            <p:spPr>
              <a:xfrm>
                <a:off x="8125366" y="1242782"/>
                <a:ext cx="1502541" cy="311759"/>
              </a:xfrm>
              <a:prstGeom prst="rect">
                <a:avLst/>
              </a:prstGeom>
            </p:spPr>
            <p:txBody>
              <a:bodyPr wrap="square">
                <a:spAutoFit/>
              </a:bodyPr>
              <a:lstStyle/>
              <a:p>
                <a:r>
                  <a:rPr lang="en-US" altLang="zh-CN" sz="436" dirty="0">
                    <a:solidFill>
                      <a:schemeClr val="bg1">
                        <a:lumMod val="50000"/>
                      </a:schemeClr>
                    </a:solidFill>
                    <a:latin typeface="Arial Narrow" panose="020B0606020202030204" pitchFamily="34" charset="0"/>
                    <a:cs typeface="Arial" panose="020B0604020202020204" pitchFamily="34" charset="0"/>
                  </a:rPr>
                  <a:t>Professor</a:t>
                </a:r>
              </a:p>
              <a:p>
                <a:r>
                  <a:rPr lang="en-US" altLang="zh-CN" sz="436" dirty="0">
                    <a:solidFill>
                      <a:schemeClr val="bg1">
                        <a:lumMod val="50000"/>
                      </a:schemeClr>
                    </a:solidFill>
                    <a:latin typeface="Arial Narrow" panose="020B0606020202030204" pitchFamily="34" charset="0"/>
                    <a:cs typeface="Arial" panose="020B0604020202020204" pitchFamily="34" charset="0"/>
                  </a:rPr>
                  <a:t>National Taiwan University, Taiwan</a:t>
                </a:r>
                <a:endParaRPr lang="zh-CN" altLang="en-US" sz="436" dirty="0">
                  <a:solidFill>
                    <a:schemeClr val="bg1">
                      <a:lumMod val="50000"/>
                    </a:schemeClr>
                  </a:solidFill>
                  <a:latin typeface="Arial Narrow" panose="020B0606020202030204" pitchFamily="34" charset="0"/>
                  <a:cs typeface="Arial" panose="020B0604020202020204" pitchFamily="34" charset="0"/>
                </a:endParaRPr>
              </a:p>
            </p:txBody>
          </p:sp>
        </p:grpSp>
        <p:sp>
          <p:nvSpPr>
            <p:cNvPr id="7" name="文本框 530">
              <a:extLst>
                <a:ext uri="{FF2B5EF4-FFF2-40B4-BE49-F238E27FC236}">
                  <a16:creationId xmlns:a16="http://schemas.microsoft.com/office/drawing/2014/main" id="{2B4DD648-48E7-4C85-9F9C-C3ED89701F69}"/>
                </a:ext>
              </a:extLst>
            </p:cNvPr>
            <p:cNvSpPr txBox="1"/>
            <p:nvPr/>
          </p:nvSpPr>
          <p:spPr>
            <a:xfrm>
              <a:off x="7933807" y="891443"/>
              <a:ext cx="1900392" cy="342566"/>
            </a:xfrm>
            <a:prstGeom prst="rect">
              <a:avLst/>
            </a:prstGeom>
            <a:noFill/>
          </p:spPr>
          <p:txBody>
            <a:bodyPr wrap="none" rtlCol="0">
              <a:spAutoFit/>
            </a:bodyPr>
            <a:lstStyle/>
            <a:p>
              <a:r>
                <a:rPr lang="en-US" altLang="zh-CN" sz="1017" b="1" dirty="0">
                  <a:solidFill>
                    <a:srgbClr val="0070C0"/>
                  </a:solidFill>
                  <a:latin typeface="Arial Narrow" panose="020B0606020202030204" pitchFamily="34" charset="0"/>
                  <a:cs typeface="Arial" panose="020B0604020202020204" pitchFamily="34" charset="0"/>
                </a:rPr>
                <a:t>Staff in US &amp; China (18)</a:t>
              </a:r>
              <a:endParaRPr lang="zh-CN" altLang="en-US" sz="1017" b="1" dirty="0">
                <a:solidFill>
                  <a:srgbClr val="0070C0"/>
                </a:solidFill>
                <a:latin typeface="Arial Narrow" panose="020B0606020202030204" pitchFamily="34" charset="0"/>
                <a:cs typeface="Arial" panose="020B0604020202020204" pitchFamily="34" charset="0"/>
              </a:endParaRPr>
            </a:p>
          </p:txBody>
        </p:sp>
        <p:cxnSp>
          <p:nvCxnSpPr>
            <p:cNvPr id="8" name="直接连接符 499">
              <a:extLst>
                <a:ext uri="{FF2B5EF4-FFF2-40B4-BE49-F238E27FC236}">
                  <a16:creationId xmlns:a16="http://schemas.microsoft.com/office/drawing/2014/main" id="{C9073186-2EEF-426A-A927-129775430F45}"/>
                </a:ext>
              </a:extLst>
            </p:cNvPr>
            <p:cNvCxnSpPr>
              <a:cxnSpLocks/>
            </p:cNvCxnSpPr>
            <p:nvPr/>
          </p:nvCxnSpPr>
          <p:spPr>
            <a:xfrm flipV="1">
              <a:off x="7975620" y="1202627"/>
              <a:ext cx="3109186" cy="1269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13">
              <a:extLst>
                <a:ext uri="{FF2B5EF4-FFF2-40B4-BE49-F238E27FC236}">
                  <a16:creationId xmlns:a16="http://schemas.microsoft.com/office/drawing/2014/main" id="{EAFF38B8-AEA1-4C97-AE48-B79D3B8DC34E}"/>
                </a:ext>
              </a:extLst>
            </p:cNvPr>
            <p:cNvPicPr>
              <a:picLocks noChangeAspect="1"/>
            </p:cNvPicPr>
            <p:nvPr/>
          </p:nvPicPr>
          <p:blipFill>
            <a:blip r:embed="rId154" cstate="print">
              <a:extLst>
                <a:ext uri="{28A0092B-C50C-407E-A947-70E740481C1C}">
                  <a14:useLocalDpi xmlns:a14="http://schemas.microsoft.com/office/drawing/2010/main"/>
                </a:ext>
              </a:extLst>
            </a:blip>
            <a:stretch>
              <a:fillRect/>
            </a:stretch>
          </p:blipFill>
          <p:spPr>
            <a:xfrm>
              <a:off x="950851" y="3437623"/>
              <a:ext cx="356616" cy="356616"/>
            </a:xfrm>
            <a:prstGeom prst="rect">
              <a:avLst/>
            </a:prstGeom>
          </p:spPr>
        </p:pic>
        <p:grpSp>
          <p:nvGrpSpPr>
            <p:cNvPr id="10" name="Group 14">
              <a:extLst>
                <a:ext uri="{FF2B5EF4-FFF2-40B4-BE49-F238E27FC236}">
                  <a16:creationId xmlns:a16="http://schemas.microsoft.com/office/drawing/2014/main" id="{4517E569-E66B-46B8-BD98-AFF9CEB4F341}"/>
                </a:ext>
              </a:extLst>
            </p:cNvPr>
            <p:cNvGrpSpPr/>
            <p:nvPr/>
          </p:nvGrpSpPr>
          <p:grpSpPr>
            <a:xfrm>
              <a:off x="2855206" y="3444128"/>
              <a:ext cx="8229600" cy="1044564"/>
              <a:chOff x="2855206" y="3339353"/>
              <a:chExt cx="8229600" cy="1044564"/>
            </a:xfrm>
          </p:grpSpPr>
          <p:grpSp>
            <p:nvGrpSpPr>
              <p:cNvPr id="29" name="Group 38">
                <a:extLst>
                  <a:ext uri="{FF2B5EF4-FFF2-40B4-BE49-F238E27FC236}">
                    <a16:creationId xmlns:a16="http://schemas.microsoft.com/office/drawing/2014/main" id="{16423A6E-2785-470A-B582-F01A92FBAC48}"/>
                  </a:ext>
                </a:extLst>
              </p:cNvPr>
              <p:cNvGrpSpPr/>
              <p:nvPr/>
            </p:nvGrpSpPr>
            <p:grpSpPr>
              <a:xfrm>
                <a:off x="2855206" y="3339353"/>
                <a:ext cx="8229600" cy="1044564"/>
                <a:chOff x="2855206" y="3339353"/>
                <a:chExt cx="8229600" cy="1044564"/>
              </a:xfrm>
            </p:grpSpPr>
            <p:pic>
              <p:nvPicPr>
                <p:cNvPr id="31" name="Picture 40">
                  <a:extLst>
                    <a:ext uri="{FF2B5EF4-FFF2-40B4-BE49-F238E27FC236}">
                      <a16:creationId xmlns:a16="http://schemas.microsoft.com/office/drawing/2014/main" id="{8CA317E6-DC79-4200-8107-7FBFA449BDCA}"/>
                    </a:ext>
                  </a:extLst>
                </p:cNvPr>
                <p:cNvPicPr>
                  <a:picLocks noChangeAspect="1"/>
                </p:cNvPicPr>
                <p:nvPr/>
              </p:nvPicPr>
              <p:blipFill>
                <a:blip r:embed="rId155" cstate="print">
                  <a:extLst>
                    <a:ext uri="{28A0092B-C50C-407E-A947-70E740481C1C}">
                      <a14:useLocalDpi xmlns:a14="http://schemas.microsoft.com/office/drawing/2010/main"/>
                    </a:ext>
                  </a:extLst>
                </a:blip>
                <a:stretch>
                  <a:fillRect/>
                </a:stretch>
              </p:blipFill>
              <p:spPr>
                <a:xfrm>
                  <a:off x="2855206" y="3339353"/>
                  <a:ext cx="8229600" cy="1044564"/>
                </a:xfrm>
                <a:prstGeom prst="rect">
                  <a:avLst/>
                </a:prstGeom>
              </p:spPr>
            </p:pic>
            <p:pic>
              <p:nvPicPr>
                <p:cNvPr id="32" name="Picture 6">
                  <a:extLst>
                    <a:ext uri="{FF2B5EF4-FFF2-40B4-BE49-F238E27FC236}">
                      <a16:creationId xmlns:a16="http://schemas.microsoft.com/office/drawing/2014/main" id="{352AFB71-91B7-44C7-A51A-CB93ADC2157E}"/>
                    </a:ext>
                  </a:extLst>
                </p:cNvPr>
                <p:cNvPicPr preferRelativeResize="0">
                  <a:picLocks/>
                </p:cNvPicPr>
                <p:nvPr/>
              </p:nvPicPr>
              <p:blipFill>
                <a:blip r:embed="rId156" cstate="print">
                  <a:extLst>
                    <a:ext uri="{28A0092B-C50C-407E-A947-70E740481C1C}">
                      <a14:useLocalDpi xmlns:a14="http://schemas.microsoft.com/office/drawing/2010/main"/>
                    </a:ext>
                  </a:extLst>
                </a:blip>
                <a:stretch>
                  <a:fillRect/>
                </a:stretch>
              </p:blipFill>
              <p:spPr>
                <a:xfrm>
                  <a:off x="6443023" y="3361517"/>
                  <a:ext cx="327947" cy="327947"/>
                </a:xfrm>
                <a:prstGeom prst="rect">
                  <a:avLst/>
                </a:prstGeom>
              </p:spPr>
            </p:pic>
          </p:grpSp>
          <p:pic>
            <p:nvPicPr>
              <p:cNvPr id="30" name="Picture 282">
                <a:extLst>
                  <a:ext uri="{FF2B5EF4-FFF2-40B4-BE49-F238E27FC236}">
                    <a16:creationId xmlns:a16="http://schemas.microsoft.com/office/drawing/2014/main" id="{15D4C184-5D48-40CE-85B1-4A78D7B0CAE9}"/>
                  </a:ext>
                </a:extLst>
              </p:cNvPr>
              <p:cNvPicPr preferRelativeResize="0">
                <a:picLocks/>
              </p:cNvPicPr>
              <p:nvPr/>
            </p:nvPicPr>
            <p:blipFill rotWithShape="1">
              <a:blip r:embed="rId157" cstate="print">
                <a:extLst>
                  <a:ext uri="{28A0092B-C50C-407E-A947-70E740481C1C}">
                    <a14:useLocalDpi xmlns:a14="http://schemas.microsoft.com/office/drawing/2010/main"/>
                  </a:ext>
                </a:extLst>
              </a:blip>
              <a:srcRect/>
              <a:stretch/>
            </p:blipFill>
            <p:spPr>
              <a:xfrm>
                <a:off x="8150517" y="3355795"/>
                <a:ext cx="330332" cy="330332"/>
              </a:xfrm>
              <a:prstGeom prst="rect">
                <a:avLst/>
              </a:prstGeom>
            </p:spPr>
          </p:pic>
        </p:grpSp>
        <p:grpSp>
          <p:nvGrpSpPr>
            <p:cNvPr id="11" name="Group 15">
              <a:extLst>
                <a:ext uri="{FF2B5EF4-FFF2-40B4-BE49-F238E27FC236}">
                  <a16:creationId xmlns:a16="http://schemas.microsoft.com/office/drawing/2014/main" id="{598526DA-1F5A-4112-9CA2-848DE10D459C}"/>
                </a:ext>
              </a:extLst>
            </p:cNvPr>
            <p:cNvGrpSpPr/>
            <p:nvPr/>
          </p:nvGrpSpPr>
          <p:grpSpPr>
            <a:xfrm>
              <a:off x="8040705" y="1539773"/>
              <a:ext cx="2627913" cy="1129816"/>
              <a:chOff x="7975226" y="1435291"/>
              <a:chExt cx="2627913" cy="1129816"/>
            </a:xfrm>
          </p:grpSpPr>
          <p:pic>
            <p:nvPicPr>
              <p:cNvPr id="12" name="图片 269">
                <a:extLst>
                  <a:ext uri="{FF2B5EF4-FFF2-40B4-BE49-F238E27FC236}">
                    <a16:creationId xmlns:a16="http://schemas.microsoft.com/office/drawing/2014/main" id="{1F7D2B9B-E2F0-4F96-B0B1-D4E7DE39E5CF}"/>
                  </a:ext>
                </a:extLst>
              </p:cNvPr>
              <p:cNvPicPr preferRelativeResize="0">
                <a:picLocks/>
              </p:cNvPicPr>
              <p:nvPr/>
            </p:nvPicPr>
            <p:blipFill>
              <a:blip r:embed="rId158" cstate="screen">
                <a:extLst>
                  <a:ext uri="{28A0092B-C50C-407E-A947-70E740481C1C}">
                    <a14:useLocalDpi xmlns:a14="http://schemas.microsoft.com/office/drawing/2010/main"/>
                  </a:ext>
                </a:extLst>
              </a:blip>
              <a:stretch>
                <a:fillRect/>
              </a:stretch>
            </p:blipFill>
            <p:spPr>
              <a:xfrm>
                <a:off x="9490618" y="1816125"/>
                <a:ext cx="360000" cy="360000"/>
              </a:xfrm>
              <a:prstGeom prst="rect">
                <a:avLst/>
              </a:prstGeom>
            </p:spPr>
          </p:pic>
          <p:pic>
            <p:nvPicPr>
              <p:cNvPr id="13" name="图片 534">
                <a:extLst>
                  <a:ext uri="{FF2B5EF4-FFF2-40B4-BE49-F238E27FC236}">
                    <a16:creationId xmlns:a16="http://schemas.microsoft.com/office/drawing/2014/main" id="{D92055FA-F9BA-4FE9-8FB9-4C2BA98E4E00}"/>
                  </a:ext>
                </a:extLst>
              </p:cNvPr>
              <p:cNvPicPr preferRelativeResize="0">
                <a:picLocks/>
              </p:cNvPicPr>
              <p:nvPr/>
            </p:nvPicPr>
            <p:blipFill>
              <a:blip r:embed="rId159" cstate="screen">
                <a:extLst>
                  <a:ext uri="{28A0092B-C50C-407E-A947-70E740481C1C}">
                    <a14:useLocalDpi xmlns:a14="http://schemas.microsoft.com/office/drawing/2010/main"/>
                  </a:ext>
                </a:extLst>
              </a:blip>
              <a:stretch>
                <a:fillRect/>
              </a:stretch>
            </p:blipFill>
            <p:spPr>
              <a:xfrm>
                <a:off x="9865361" y="1435291"/>
                <a:ext cx="360000" cy="360000"/>
              </a:xfrm>
              <a:prstGeom prst="rect">
                <a:avLst/>
              </a:prstGeom>
            </p:spPr>
          </p:pic>
          <p:pic>
            <p:nvPicPr>
              <p:cNvPr id="14" name="图片 536">
                <a:extLst>
                  <a:ext uri="{FF2B5EF4-FFF2-40B4-BE49-F238E27FC236}">
                    <a16:creationId xmlns:a16="http://schemas.microsoft.com/office/drawing/2014/main" id="{15914913-034F-41FB-A973-3A72E5CB5D2C}"/>
                  </a:ext>
                </a:extLst>
              </p:cNvPr>
              <p:cNvPicPr preferRelativeResize="0">
                <a:picLocks/>
              </p:cNvPicPr>
              <p:nvPr/>
            </p:nvPicPr>
            <p:blipFill>
              <a:blip r:embed="rId160" cstate="screen">
                <a:extLst>
                  <a:ext uri="{28A0092B-C50C-407E-A947-70E740481C1C}">
                    <a14:useLocalDpi xmlns:a14="http://schemas.microsoft.com/office/drawing/2010/main"/>
                  </a:ext>
                </a:extLst>
              </a:blip>
              <a:stretch>
                <a:fillRect/>
              </a:stretch>
            </p:blipFill>
            <p:spPr>
              <a:xfrm>
                <a:off x="9107784" y="1819550"/>
                <a:ext cx="360000" cy="353151"/>
              </a:xfrm>
              <a:prstGeom prst="rect">
                <a:avLst/>
              </a:prstGeom>
            </p:spPr>
          </p:pic>
          <p:pic>
            <p:nvPicPr>
              <p:cNvPr id="15" name="图片 539">
                <a:extLst>
                  <a:ext uri="{FF2B5EF4-FFF2-40B4-BE49-F238E27FC236}">
                    <a16:creationId xmlns:a16="http://schemas.microsoft.com/office/drawing/2014/main" id="{687A6BED-FF9C-49B0-A536-B59CC747FCFF}"/>
                  </a:ext>
                </a:extLst>
              </p:cNvPr>
              <p:cNvPicPr preferRelativeResize="0">
                <a:picLocks/>
              </p:cNvPicPr>
              <p:nvPr/>
            </p:nvPicPr>
            <p:blipFill>
              <a:blip r:embed="rId161" cstate="screen">
                <a:extLst>
                  <a:ext uri="{28A0092B-C50C-407E-A947-70E740481C1C}">
                    <a14:useLocalDpi xmlns:a14="http://schemas.microsoft.com/office/drawing/2010/main"/>
                  </a:ext>
                </a:extLst>
              </a:blip>
              <a:stretch>
                <a:fillRect/>
              </a:stretch>
            </p:blipFill>
            <p:spPr>
              <a:xfrm>
                <a:off x="8721667" y="1435291"/>
                <a:ext cx="360000" cy="360000"/>
              </a:xfrm>
              <a:prstGeom prst="rect">
                <a:avLst/>
              </a:prstGeom>
            </p:spPr>
          </p:pic>
          <p:pic>
            <p:nvPicPr>
              <p:cNvPr id="16" name="图片 540">
                <a:extLst>
                  <a:ext uri="{FF2B5EF4-FFF2-40B4-BE49-F238E27FC236}">
                    <a16:creationId xmlns:a16="http://schemas.microsoft.com/office/drawing/2014/main" id="{F200F54C-21B1-40E2-9BB9-1C73DA7E67BD}"/>
                  </a:ext>
                </a:extLst>
              </p:cNvPr>
              <p:cNvPicPr preferRelativeResize="0">
                <a:picLocks/>
              </p:cNvPicPr>
              <p:nvPr/>
            </p:nvPicPr>
            <p:blipFill>
              <a:blip r:embed="rId162" cstate="screen">
                <a:extLst>
                  <a:ext uri="{28A0092B-C50C-407E-A947-70E740481C1C}">
                    <a14:useLocalDpi xmlns:a14="http://schemas.microsoft.com/office/drawing/2010/main"/>
                  </a:ext>
                </a:extLst>
              </a:blip>
              <a:stretch>
                <a:fillRect/>
              </a:stretch>
            </p:blipFill>
            <p:spPr>
              <a:xfrm>
                <a:off x="7975620" y="1816125"/>
                <a:ext cx="360000" cy="360000"/>
              </a:xfrm>
              <a:prstGeom prst="rect">
                <a:avLst/>
              </a:prstGeom>
            </p:spPr>
          </p:pic>
          <p:pic>
            <p:nvPicPr>
              <p:cNvPr id="17" name="Picture 11" descr="Fanglian_He">
                <a:extLst>
                  <a:ext uri="{FF2B5EF4-FFF2-40B4-BE49-F238E27FC236}">
                    <a16:creationId xmlns:a16="http://schemas.microsoft.com/office/drawing/2014/main" id="{0D3FCF85-A324-41F2-8E1F-3D245AB586DD}"/>
                  </a:ext>
                </a:extLst>
              </p:cNvPr>
              <p:cNvPicPr preferRelativeResize="0">
                <a:picLocks noChangeArrowheads="1"/>
              </p:cNvPicPr>
              <p:nvPr/>
            </p:nvPicPr>
            <p:blipFill rotWithShape="1">
              <a:blip r:embed="rId163" cstate="screen">
                <a:extLst>
                  <a:ext uri="{28A0092B-C50C-407E-A947-70E740481C1C}">
                    <a14:useLocalDpi xmlns:a14="http://schemas.microsoft.com/office/drawing/2010/main"/>
                  </a:ext>
                </a:extLst>
              </a:blip>
              <a:srcRect/>
              <a:stretch/>
            </p:blipFill>
            <p:spPr bwMode="auto">
              <a:xfrm>
                <a:off x="7976594" y="1435291"/>
                <a:ext cx="360000" cy="360000"/>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8" name="Picture 7" descr="Screen Shot 2017-06-18 at 12.38.54 AM.png">
                <a:extLst>
                  <a:ext uri="{FF2B5EF4-FFF2-40B4-BE49-F238E27FC236}">
                    <a16:creationId xmlns:a16="http://schemas.microsoft.com/office/drawing/2014/main" id="{D6B8D328-76A9-41D2-A156-FE6D8B81C68F}"/>
                  </a:ext>
                </a:extLst>
              </p:cNvPr>
              <p:cNvPicPr>
                <a:picLocks/>
              </p:cNvPicPr>
              <p:nvPr/>
            </p:nvPicPr>
            <p:blipFill>
              <a:blip r:embed="rId164" cstate="screen">
                <a:extLst>
                  <a:ext uri="{28A0092B-C50C-407E-A947-70E740481C1C}">
                    <a14:useLocalDpi xmlns:a14="http://schemas.microsoft.com/office/drawing/2010/main"/>
                  </a:ext>
                </a:extLst>
              </a:blip>
              <a:stretch>
                <a:fillRect/>
              </a:stretch>
            </p:blipFill>
            <p:spPr>
              <a:xfrm>
                <a:off x="9100247" y="2205107"/>
                <a:ext cx="360000" cy="360000"/>
              </a:xfrm>
              <a:prstGeom prst="rect">
                <a:avLst/>
              </a:prstGeom>
            </p:spPr>
          </p:pic>
          <p:pic>
            <p:nvPicPr>
              <p:cNvPr id="19" name="图片 791">
                <a:extLst>
                  <a:ext uri="{FF2B5EF4-FFF2-40B4-BE49-F238E27FC236}">
                    <a16:creationId xmlns:a16="http://schemas.microsoft.com/office/drawing/2014/main" id="{6DC90A56-4F7A-4F8F-8208-92A6C1DFEEA5}"/>
                  </a:ext>
                </a:extLst>
              </p:cNvPr>
              <p:cNvPicPr>
                <a:picLocks/>
              </p:cNvPicPr>
              <p:nvPr/>
            </p:nvPicPr>
            <p:blipFill>
              <a:blip r:embed="rId165" cstate="screen">
                <a:extLst>
                  <a:ext uri="{28A0092B-C50C-407E-A947-70E740481C1C}">
                    <a14:useLocalDpi xmlns:a14="http://schemas.microsoft.com/office/drawing/2010/main"/>
                  </a:ext>
                </a:extLst>
              </a:blip>
              <a:stretch>
                <a:fillRect/>
              </a:stretch>
            </p:blipFill>
            <p:spPr>
              <a:xfrm>
                <a:off x="8729264" y="1816125"/>
                <a:ext cx="360000" cy="360000"/>
              </a:xfrm>
              <a:prstGeom prst="rect">
                <a:avLst/>
              </a:prstGeom>
            </p:spPr>
          </p:pic>
          <p:pic>
            <p:nvPicPr>
              <p:cNvPr id="20" name="图片 487">
                <a:extLst>
                  <a:ext uri="{FF2B5EF4-FFF2-40B4-BE49-F238E27FC236}">
                    <a16:creationId xmlns:a16="http://schemas.microsoft.com/office/drawing/2014/main" id="{85F74C7A-FD2F-4632-AE2B-DE9FC3BC5C07}"/>
                  </a:ext>
                </a:extLst>
              </p:cNvPr>
              <p:cNvPicPr>
                <a:picLocks/>
              </p:cNvPicPr>
              <p:nvPr/>
            </p:nvPicPr>
            <p:blipFill>
              <a:blip r:embed="rId166" cstate="screen">
                <a:extLst>
                  <a:ext uri="{28A0092B-C50C-407E-A947-70E740481C1C}">
                    <a14:useLocalDpi xmlns:a14="http://schemas.microsoft.com/office/drawing/2010/main"/>
                  </a:ext>
                </a:extLst>
              </a:blip>
              <a:stretch>
                <a:fillRect/>
              </a:stretch>
            </p:blipFill>
            <p:spPr>
              <a:xfrm>
                <a:off x="8353729" y="1817817"/>
                <a:ext cx="356616" cy="356616"/>
              </a:xfrm>
              <a:prstGeom prst="rect">
                <a:avLst/>
              </a:prstGeom>
            </p:spPr>
          </p:pic>
          <p:pic>
            <p:nvPicPr>
              <p:cNvPr id="21" name="Picture 26">
                <a:extLst>
                  <a:ext uri="{FF2B5EF4-FFF2-40B4-BE49-F238E27FC236}">
                    <a16:creationId xmlns:a16="http://schemas.microsoft.com/office/drawing/2014/main" id="{515A5264-D80A-413E-83C8-33A7EA25E00D}"/>
                  </a:ext>
                </a:extLst>
              </p:cNvPr>
              <p:cNvPicPr>
                <a:picLocks noChangeAspect="1"/>
              </p:cNvPicPr>
              <p:nvPr/>
            </p:nvPicPr>
            <p:blipFill rotWithShape="1">
              <a:blip r:embed="rId167" cstate="print">
                <a:extLst>
                  <a:ext uri="{28A0092B-C50C-407E-A947-70E740481C1C}">
                    <a14:useLocalDpi xmlns:a14="http://schemas.microsoft.com/office/drawing/2010/main"/>
                  </a:ext>
                </a:extLst>
              </a:blip>
              <a:srcRect/>
              <a:stretch/>
            </p:blipFill>
            <p:spPr>
              <a:xfrm>
                <a:off x="9868745" y="1819299"/>
                <a:ext cx="356616" cy="356616"/>
              </a:xfrm>
              <a:prstGeom prst="rect">
                <a:avLst/>
              </a:prstGeom>
            </p:spPr>
          </p:pic>
          <p:pic>
            <p:nvPicPr>
              <p:cNvPr id="22" name="Picture 27">
                <a:extLst>
                  <a:ext uri="{FF2B5EF4-FFF2-40B4-BE49-F238E27FC236}">
                    <a16:creationId xmlns:a16="http://schemas.microsoft.com/office/drawing/2014/main" id="{58EC0698-5B62-434A-98F7-84EA618FF563}"/>
                  </a:ext>
                </a:extLst>
              </p:cNvPr>
              <p:cNvPicPr>
                <a:picLocks noChangeAspect="1"/>
              </p:cNvPicPr>
              <p:nvPr/>
            </p:nvPicPr>
            <p:blipFill rotWithShape="1">
              <a:blip r:embed="rId168" cstate="print">
                <a:extLst>
                  <a:ext uri="{28A0092B-C50C-407E-A947-70E740481C1C}">
                    <a14:useLocalDpi xmlns:a14="http://schemas.microsoft.com/office/drawing/2010/main"/>
                  </a:ext>
                </a:extLst>
              </a:blip>
              <a:srcRect/>
              <a:stretch/>
            </p:blipFill>
            <p:spPr>
              <a:xfrm rot="5400000">
                <a:off x="10246523" y="1816981"/>
                <a:ext cx="356616" cy="356616"/>
              </a:xfrm>
              <a:prstGeom prst="rect">
                <a:avLst/>
              </a:prstGeom>
            </p:spPr>
          </p:pic>
          <p:pic>
            <p:nvPicPr>
              <p:cNvPr id="23" name="Picture 29">
                <a:extLst>
                  <a:ext uri="{FF2B5EF4-FFF2-40B4-BE49-F238E27FC236}">
                    <a16:creationId xmlns:a16="http://schemas.microsoft.com/office/drawing/2014/main" id="{BB56EA3B-4884-43A6-88C9-C78E8D634B88}"/>
                  </a:ext>
                </a:extLst>
              </p:cNvPr>
              <p:cNvPicPr>
                <a:picLocks noChangeAspect="1"/>
              </p:cNvPicPr>
              <p:nvPr/>
            </p:nvPicPr>
            <p:blipFill rotWithShape="1">
              <a:blip r:embed="rId169" cstate="print">
                <a:extLst>
                  <a:ext uri="{28A0092B-C50C-407E-A947-70E740481C1C}">
                    <a14:useLocalDpi xmlns:a14="http://schemas.microsoft.com/office/drawing/2010/main"/>
                  </a:ext>
                </a:extLst>
              </a:blip>
              <a:srcRect/>
              <a:stretch/>
            </p:blipFill>
            <p:spPr>
              <a:xfrm>
                <a:off x="9543349" y="1436253"/>
                <a:ext cx="356615" cy="356615"/>
              </a:xfrm>
              <a:prstGeom prst="rect">
                <a:avLst/>
              </a:prstGeom>
            </p:spPr>
          </p:pic>
          <p:pic>
            <p:nvPicPr>
              <p:cNvPr id="24" name="Picture 31">
                <a:extLst>
                  <a:ext uri="{FF2B5EF4-FFF2-40B4-BE49-F238E27FC236}">
                    <a16:creationId xmlns:a16="http://schemas.microsoft.com/office/drawing/2014/main" id="{1C02A7F4-A907-4258-BF13-F88BBB25CFC3}"/>
                  </a:ext>
                </a:extLst>
              </p:cNvPr>
              <p:cNvPicPr>
                <a:picLocks noChangeAspect="1"/>
              </p:cNvPicPr>
              <p:nvPr/>
            </p:nvPicPr>
            <p:blipFill rotWithShape="1">
              <a:blip r:embed="rId170" cstate="print">
                <a:extLst>
                  <a:ext uri="{28A0092B-C50C-407E-A947-70E740481C1C}">
                    <a14:useLocalDpi xmlns:a14="http://schemas.microsoft.com/office/drawing/2010/main"/>
                  </a:ext>
                </a:extLst>
              </a:blip>
              <a:srcRect/>
              <a:stretch/>
            </p:blipFill>
            <p:spPr>
              <a:xfrm>
                <a:off x="8730956" y="2202920"/>
                <a:ext cx="356615" cy="356615"/>
              </a:xfrm>
              <a:prstGeom prst="rect">
                <a:avLst/>
              </a:prstGeom>
            </p:spPr>
          </p:pic>
          <p:pic>
            <p:nvPicPr>
              <p:cNvPr id="25" name="Picture 32">
                <a:extLst>
                  <a:ext uri="{FF2B5EF4-FFF2-40B4-BE49-F238E27FC236}">
                    <a16:creationId xmlns:a16="http://schemas.microsoft.com/office/drawing/2014/main" id="{18BED74B-46F9-489D-933F-DC4B39308733}"/>
                  </a:ext>
                </a:extLst>
              </p:cNvPr>
              <p:cNvPicPr>
                <a:picLocks noChangeAspect="1"/>
              </p:cNvPicPr>
              <p:nvPr/>
            </p:nvPicPr>
            <p:blipFill rotWithShape="1">
              <a:blip r:embed="rId171" cstate="print">
                <a:extLst>
                  <a:ext uri="{28A0092B-C50C-407E-A947-70E740481C1C}">
                    <a14:useLocalDpi xmlns:a14="http://schemas.microsoft.com/office/drawing/2010/main"/>
                  </a:ext>
                </a:extLst>
              </a:blip>
              <a:srcRect/>
              <a:stretch/>
            </p:blipFill>
            <p:spPr>
              <a:xfrm>
                <a:off x="8349155" y="2203253"/>
                <a:ext cx="356616" cy="356616"/>
              </a:xfrm>
              <a:prstGeom prst="rect">
                <a:avLst/>
              </a:prstGeom>
            </p:spPr>
          </p:pic>
          <p:pic>
            <p:nvPicPr>
              <p:cNvPr id="26" name="Picture 33">
                <a:extLst>
                  <a:ext uri="{FF2B5EF4-FFF2-40B4-BE49-F238E27FC236}">
                    <a16:creationId xmlns:a16="http://schemas.microsoft.com/office/drawing/2014/main" id="{3EA8085C-B2A2-411F-AB48-49AFBD0E7275}"/>
                  </a:ext>
                </a:extLst>
              </p:cNvPr>
              <p:cNvPicPr>
                <a:picLocks noChangeAspect="1"/>
              </p:cNvPicPr>
              <p:nvPr/>
            </p:nvPicPr>
            <p:blipFill>
              <a:blip r:embed="rId172" cstate="print">
                <a:extLst>
                  <a:ext uri="{28A0092B-C50C-407E-A947-70E740481C1C}">
                    <a14:useLocalDpi xmlns:a14="http://schemas.microsoft.com/office/drawing/2010/main"/>
                  </a:ext>
                </a:extLst>
              </a:blip>
              <a:stretch>
                <a:fillRect/>
              </a:stretch>
            </p:blipFill>
            <p:spPr>
              <a:xfrm>
                <a:off x="7975226" y="2200133"/>
                <a:ext cx="356616" cy="356616"/>
              </a:xfrm>
              <a:prstGeom prst="rect">
                <a:avLst/>
              </a:prstGeom>
            </p:spPr>
          </p:pic>
          <p:pic>
            <p:nvPicPr>
              <p:cNvPr id="27" name="Picture 34">
                <a:extLst>
                  <a:ext uri="{FF2B5EF4-FFF2-40B4-BE49-F238E27FC236}">
                    <a16:creationId xmlns:a16="http://schemas.microsoft.com/office/drawing/2014/main" id="{3EA54252-7B48-49A4-BC13-26B0FF21A3F8}"/>
                  </a:ext>
                </a:extLst>
              </p:cNvPr>
              <p:cNvPicPr>
                <a:picLocks noChangeAspect="1"/>
              </p:cNvPicPr>
              <p:nvPr/>
            </p:nvPicPr>
            <p:blipFill>
              <a:blip r:embed="rId173" cstate="print">
                <a:extLst>
                  <a:ext uri="{28A0092B-C50C-407E-A947-70E740481C1C}">
                    <a14:useLocalDpi xmlns:a14="http://schemas.microsoft.com/office/drawing/2010/main"/>
                  </a:ext>
                </a:extLst>
              </a:blip>
              <a:stretch>
                <a:fillRect/>
              </a:stretch>
            </p:blipFill>
            <p:spPr>
              <a:xfrm>
                <a:off x="9110740" y="1436253"/>
                <a:ext cx="356616" cy="356616"/>
              </a:xfrm>
              <a:prstGeom prst="rect">
                <a:avLst/>
              </a:prstGeom>
            </p:spPr>
          </p:pic>
          <p:pic>
            <p:nvPicPr>
              <p:cNvPr id="28" name="Picture 35">
                <a:extLst>
                  <a:ext uri="{FF2B5EF4-FFF2-40B4-BE49-F238E27FC236}">
                    <a16:creationId xmlns:a16="http://schemas.microsoft.com/office/drawing/2014/main" id="{AE5F309F-9AC0-4583-AC35-295EAF17586A}"/>
                  </a:ext>
                </a:extLst>
              </p:cNvPr>
              <p:cNvPicPr>
                <a:picLocks noChangeAspect="1"/>
              </p:cNvPicPr>
              <p:nvPr/>
            </p:nvPicPr>
            <p:blipFill>
              <a:blip r:embed="rId174" cstate="print">
                <a:extLst>
                  <a:ext uri="{28A0092B-C50C-407E-A947-70E740481C1C}">
                    <a14:useLocalDpi xmlns:a14="http://schemas.microsoft.com/office/drawing/2010/main"/>
                  </a:ext>
                </a:extLst>
              </a:blip>
              <a:stretch>
                <a:fillRect/>
              </a:stretch>
            </p:blipFill>
            <p:spPr>
              <a:xfrm>
                <a:off x="8352832" y="1436983"/>
                <a:ext cx="358409" cy="356616"/>
              </a:xfrm>
              <a:prstGeom prst="rect">
                <a:avLst/>
              </a:prstGeom>
            </p:spPr>
          </p:pic>
        </p:grpSp>
      </p:grpSp>
      <p:sp>
        <p:nvSpPr>
          <p:cNvPr id="220" name="矩形 227">
            <a:extLst>
              <a:ext uri="{FF2B5EF4-FFF2-40B4-BE49-F238E27FC236}">
                <a16:creationId xmlns:a16="http://schemas.microsoft.com/office/drawing/2014/main" id="{EA566722-EBBC-4C1F-8EF3-27B914C5A9F4}"/>
              </a:ext>
            </a:extLst>
          </p:cNvPr>
          <p:cNvSpPr/>
          <p:nvPr/>
        </p:nvSpPr>
        <p:spPr>
          <a:xfrm>
            <a:off x="133666" y="334816"/>
            <a:ext cx="3501087"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cs typeface="Arial" panose="020B0604020202020204" pitchFamily="34" charset="0"/>
              </a:rPr>
              <a:t>Bio-protocol</a:t>
            </a:r>
            <a:r>
              <a:rPr lang="zh-CN" altLang="en-US" b="1" dirty="0">
                <a:latin typeface="微软雅黑" panose="020B0503020204020204" pitchFamily="34" charset="-122"/>
                <a:ea typeface="微软雅黑" panose="020B0503020204020204" pitchFamily="34" charset="-122"/>
                <a:cs typeface="Arial" panose="020B0604020202020204" pitchFamily="34" charset="0"/>
              </a:rPr>
              <a:t>国际顾问编审团队</a:t>
            </a:r>
            <a:endParaRPr lang="zh-CN" altLang="zh-CN" b="1"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221" name="图片 48"/>
          <p:cNvPicPr>
            <a:picLocks/>
          </p:cNvPicPr>
          <p:nvPr/>
        </p:nvPicPr>
        <p:blipFill rotWithShape="1">
          <a:blip r:embed="rId175" cstate="hqprint">
            <a:extLst>
              <a:ext uri="{28A0092B-C50C-407E-A947-70E740481C1C}">
                <a14:useLocalDpi xmlns:a14="http://schemas.microsoft.com/office/drawing/2010/main"/>
              </a:ext>
            </a:extLst>
          </a:blip>
          <a:srcRect l="-2113" r="-1057"/>
          <a:stretch>
            <a:fillRect/>
          </a:stretch>
        </p:blipFill>
        <p:spPr>
          <a:xfrm>
            <a:off x="7375332" y="2358229"/>
            <a:ext cx="263310" cy="263926"/>
          </a:xfrm>
          <a:prstGeom prst="rect">
            <a:avLst/>
          </a:prstGeom>
        </p:spPr>
      </p:pic>
      <p:sp>
        <p:nvSpPr>
          <p:cNvPr id="222" name="矩形 21">
            <a:extLst>
              <a:ext uri="{FF2B5EF4-FFF2-40B4-BE49-F238E27FC236}">
                <a16:creationId xmlns:a16="http://schemas.microsoft.com/office/drawing/2014/main" id="{690A020E-E71B-4B3D-A344-B250D205AF69}"/>
              </a:ext>
            </a:extLst>
          </p:cNvPr>
          <p:cNvSpPr/>
          <p:nvPr/>
        </p:nvSpPr>
        <p:spPr>
          <a:xfrm>
            <a:off x="452776" y="854640"/>
            <a:ext cx="7326963" cy="688202"/>
          </a:xfrm>
          <a:prstGeom prst="rect">
            <a:avLst/>
          </a:prstGeom>
        </p:spPr>
        <p:txBody>
          <a:bodyPr wrap="square">
            <a:spAutoFit/>
          </a:bodyPr>
          <a:lstStyle/>
          <a:p>
            <a:pPr algn="just">
              <a:lnSpc>
                <a:spcPct val="150000"/>
              </a:lnSpc>
              <a:spcBef>
                <a:spcPts val="1200"/>
              </a:spcBef>
            </a:pPr>
            <a:r>
              <a:rPr lang="en-US" altLang="zh-CN" sz="1400" kern="100" dirty="0">
                <a:latin typeface="SimSun" charset="-122"/>
                <a:ea typeface="SimSun" charset="-122"/>
                <a:cs typeface="SimSun" charset="-122"/>
              </a:rPr>
              <a:t>Bio-protocol</a:t>
            </a:r>
            <a:r>
              <a:rPr lang="zh-CN" altLang="en-US" sz="1400" kern="100" dirty="0">
                <a:latin typeface="SimSun" charset="-122"/>
                <a:ea typeface="SimSun" charset="-122"/>
                <a:cs typeface="SimSun" charset="-122"/>
              </a:rPr>
              <a:t>编审团队由全球生物科学各领域优秀研究人员组成，从而保证平台发表文章的权威性和高质量性。</a:t>
            </a:r>
            <a:endParaRPr lang="zh-CN" altLang="zh-CN" sz="1400" kern="100" dirty="0">
              <a:latin typeface="SimSun" charset="-122"/>
              <a:ea typeface="SimSun" charset="-122"/>
              <a:cs typeface="SimSun" charset="-122"/>
            </a:endParaRPr>
          </a:p>
        </p:txBody>
      </p:sp>
      <p:sp>
        <p:nvSpPr>
          <p:cNvPr id="327" name="灯片编号占位符 1">
            <a:extLst>
              <a:ext uri="{FF2B5EF4-FFF2-40B4-BE49-F238E27FC236}">
                <a16:creationId xmlns:a16="http://schemas.microsoft.com/office/drawing/2014/main" id="{6C97D22C-FF4B-42D2-A8C5-D4B49D60038C}"/>
              </a:ext>
            </a:extLst>
          </p:cNvPr>
          <p:cNvSpPr>
            <a:spLocks noGrp="1"/>
          </p:cNvSpPr>
          <p:nvPr>
            <p:ph type="sldNum" sz="quarter" idx="12"/>
          </p:nvPr>
        </p:nvSpPr>
        <p:spPr>
          <a:xfrm>
            <a:off x="8401130" y="6400372"/>
            <a:ext cx="480045" cy="291956"/>
          </a:xfrm>
        </p:spPr>
        <p:txBody>
          <a:bodyPr/>
          <a:lstStyle/>
          <a:p>
            <a:r>
              <a:rPr lang="en-US" altLang="zh-CN" dirty="0">
                <a:solidFill>
                  <a:schemeClr val="tx1">
                    <a:lumMod val="50000"/>
                    <a:lumOff val="50000"/>
                  </a:schemeClr>
                </a:solidFill>
              </a:rPr>
              <a:t>- 6</a:t>
            </a:r>
            <a:r>
              <a:rPr lang="zh-CN" altLang="en-US" dirty="0">
                <a:solidFill>
                  <a:schemeClr val="tx1">
                    <a:lumMod val="50000"/>
                    <a:lumOff val="50000"/>
                  </a:schemeClr>
                </a:solidFill>
              </a:rPr>
              <a:t> </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pic>
        <p:nvPicPr>
          <p:cNvPr id="224" name="图片 19"/>
          <p:cNvPicPr>
            <a:picLocks noChangeAspect="1"/>
          </p:cNvPicPr>
          <p:nvPr/>
        </p:nvPicPr>
        <p:blipFill>
          <a:blip r:embed="rId176" cstate="print"/>
          <a:stretch>
            <a:fillRect/>
          </a:stretch>
        </p:blipFill>
        <p:spPr>
          <a:xfrm>
            <a:off x="66362" y="6549719"/>
            <a:ext cx="904730" cy="209141"/>
          </a:xfrm>
          <a:prstGeom prst="rect">
            <a:avLst/>
          </a:prstGeom>
        </p:spPr>
      </p:pic>
    </p:spTree>
    <p:extLst>
      <p:ext uri="{BB962C8B-B14F-4D97-AF65-F5344CB8AC3E}">
        <p14:creationId xmlns:p14="http://schemas.microsoft.com/office/powerpoint/2010/main" val="98119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8"/>
          <p:cNvSpPr/>
          <p:nvPr/>
        </p:nvSpPr>
        <p:spPr>
          <a:xfrm>
            <a:off x="1640188" y="2271960"/>
            <a:ext cx="6370499" cy="3927824"/>
          </a:xfrm>
          <a:prstGeom prst="rect">
            <a:avLst/>
          </a:prstGeom>
          <a:solidFill>
            <a:schemeClr val="bg1"/>
          </a:solidFill>
          <a:ln>
            <a:noFill/>
          </a:ln>
          <a:effectLst>
            <a:outerShdw blurRad="25400" sx="101000" sy="101000" algn="ctr" rotWithShape="0">
              <a:schemeClr val="bg1">
                <a:lumMod val="8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82">
              <a:latin typeface="Arial Narrow" panose="020B0606020202030204" pitchFamily="34" charset="0"/>
              <a:ea typeface="Arial Narrow" panose="020B0606020202030204" pitchFamily="34" charset="0"/>
              <a:cs typeface="Arial Narrow" panose="020B0606020202030204" pitchFamily="34" charset="0"/>
            </a:endParaRPr>
          </a:p>
        </p:txBody>
      </p:sp>
      <p:sp>
        <p:nvSpPr>
          <p:cNvPr id="109" name="矩形 108"/>
          <p:cNvSpPr/>
          <p:nvPr/>
        </p:nvSpPr>
        <p:spPr>
          <a:xfrm>
            <a:off x="199423" y="760599"/>
            <a:ext cx="8495022" cy="890693"/>
          </a:xfrm>
          <a:prstGeom prst="rect">
            <a:avLst/>
          </a:prstGeom>
        </p:spPr>
        <p:txBody>
          <a:bodyPr wrap="square">
            <a:spAutoFit/>
          </a:bodyPr>
          <a:lstStyle/>
          <a:p>
            <a:pPr algn="just">
              <a:lnSpc>
                <a:spcPct val="150000"/>
              </a:lnSpc>
              <a:spcBef>
                <a:spcPts val="150"/>
              </a:spcBef>
              <a:spcAft>
                <a:spcPts val="150"/>
              </a:spcAft>
            </a:pPr>
            <a:r>
              <a:rPr lang="zh-CN" altLang="en-US" sz="1200" dirty="0">
                <a:latin typeface="SimSun" charset="-122"/>
                <a:ea typeface="SimSun" charset="-122"/>
                <a:cs typeface="SimSun" charset="-122"/>
              </a:rPr>
              <a:t>由</a:t>
            </a:r>
            <a:r>
              <a:rPr lang="en-US" altLang="zh-CN" sz="1200" dirty="0">
                <a:latin typeface="SimSun" charset="-122"/>
                <a:ea typeface="SimSun" charset="-122"/>
                <a:cs typeface="SimSun" charset="-122"/>
              </a:rPr>
              <a:t>150</a:t>
            </a:r>
            <a:r>
              <a:rPr lang="zh-CN" altLang="en-US" sz="1200" dirty="0">
                <a:latin typeface="SimSun" charset="-122"/>
                <a:ea typeface="SimSun" charset="-122"/>
                <a:cs typeface="SimSun" charset="-122"/>
              </a:rPr>
              <a:t>多位杰出的中国生命科学研究学者组成。他们来自于来自于北京大学、清华大学、中国科学院、南开大学、厦门大学、上海交通大学、浙江大学、中国科学院，复旦大学、武汉大学、中国农业大学、华中农业大学、西北农林科技大学、北京基因组研究所等近</a:t>
            </a:r>
            <a:r>
              <a:rPr lang="en-US" altLang="zh-CN" sz="1200" dirty="0">
                <a:latin typeface="SimSun" charset="-122"/>
                <a:ea typeface="SimSun" charset="-122"/>
                <a:cs typeface="SimSun" charset="-122"/>
              </a:rPr>
              <a:t>100</a:t>
            </a:r>
            <a:r>
              <a:rPr lang="zh-CN" altLang="en-US" sz="1200" dirty="0">
                <a:latin typeface="SimSun" charset="-122"/>
                <a:ea typeface="SimSun" charset="-122"/>
                <a:cs typeface="SimSun" charset="-122"/>
              </a:rPr>
              <a:t>家国内优秀科研单位。</a:t>
            </a:r>
          </a:p>
        </p:txBody>
      </p:sp>
      <p:sp>
        <p:nvSpPr>
          <p:cNvPr id="113" name="矩形 112"/>
          <p:cNvSpPr/>
          <p:nvPr/>
        </p:nvSpPr>
        <p:spPr>
          <a:xfrm>
            <a:off x="66362" y="310217"/>
            <a:ext cx="7463332"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Bio-101 </a:t>
            </a:r>
            <a:r>
              <a:rPr lang="zh-CN" altLang="en-US" b="1" dirty="0">
                <a:latin typeface="微软雅黑" panose="020B0503020204020204" pitchFamily="34" charset="-122"/>
                <a:ea typeface="微软雅黑" panose="020B0503020204020204" pitchFamily="34" charset="-122"/>
                <a:cs typeface="Arial" panose="020B0604020202020204" pitchFamily="34" charset="0"/>
              </a:rPr>
              <a:t>中国顾问编审团队</a:t>
            </a:r>
            <a:endParaRPr lang="zh-CN" altLang="zh-CN" b="1"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14" name="组合 113"/>
          <p:cNvGrpSpPr/>
          <p:nvPr/>
        </p:nvGrpSpPr>
        <p:grpSpPr>
          <a:xfrm>
            <a:off x="1830989" y="2411201"/>
            <a:ext cx="5973844" cy="3624913"/>
            <a:chOff x="1028621" y="1773105"/>
            <a:chExt cx="6799420" cy="4125870"/>
          </a:xfrm>
        </p:grpSpPr>
        <p:grpSp>
          <p:nvGrpSpPr>
            <p:cNvPr id="116" name="组合 115"/>
            <p:cNvGrpSpPr/>
            <p:nvPr/>
          </p:nvGrpSpPr>
          <p:grpSpPr>
            <a:xfrm>
              <a:off x="1028621" y="1773105"/>
              <a:ext cx="6751963" cy="862978"/>
              <a:chOff x="3392171" y="1020308"/>
              <a:chExt cx="8213300" cy="1049754"/>
            </a:xfrm>
          </p:grpSpPr>
          <p:grpSp>
            <p:nvGrpSpPr>
              <p:cNvPr id="203" name="组合 202"/>
              <p:cNvGrpSpPr/>
              <p:nvPr/>
            </p:nvGrpSpPr>
            <p:grpSpPr>
              <a:xfrm>
                <a:off x="3479618" y="1490127"/>
                <a:ext cx="6892119" cy="579935"/>
                <a:chOff x="1451685" y="1288066"/>
                <a:chExt cx="7701034" cy="648001"/>
              </a:xfrm>
            </p:grpSpPr>
            <p:pic>
              <p:nvPicPr>
                <p:cNvPr id="206" name="Picture 1"/>
                <p:cNvPicPr>
                  <a:picLocks noChangeAspect="1"/>
                </p:cNvPicPr>
                <p:nvPr/>
              </p:nvPicPr>
              <p:blipFill>
                <a:blip r:embed="rId2" cstate="print"/>
                <a:stretch>
                  <a:fillRect/>
                </a:stretch>
              </p:blipFill>
              <p:spPr>
                <a:xfrm>
                  <a:off x="1451685" y="1288066"/>
                  <a:ext cx="664364" cy="648000"/>
                </a:xfrm>
                <a:prstGeom prst="rect">
                  <a:avLst/>
                </a:prstGeom>
              </p:spPr>
            </p:pic>
            <p:pic>
              <p:nvPicPr>
                <p:cNvPr id="207" name="图片 206"/>
                <p:cNvPicPr>
                  <a:picLocks noChangeAspect="1"/>
                </p:cNvPicPr>
                <p:nvPr/>
              </p:nvPicPr>
              <p:blipFill>
                <a:blip r:embed="rId3" cstate="print"/>
                <a:stretch>
                  <a:fillRect/>
                </a:stretch>
              </p:blipFill>
              <p:spPr>
                <a:xfrm>
                  <a:off x="2095840" y="1288067"/>
                  <a:ext cx="631438" cy="648000"/>
                </a:xfrm>
                <a:prstGeom prst="rect">
                  <a:avLst/>
                </a:prstGeom>
              </p:spPr>
            </p:pic>
            <p:pic>
              <p:nvPicPr>
                <p:cNvPr id="208" name="图片 207"/>
                <p:cNvPicPr>
                  <a:picLocks noChangeAspect="1"/>
                </p:cNvPicPr>
                <p:nvPr/>
              </p:nvPicPr>
              <p:blipFill>
                <a:blip r:embed="rId4" cstate="print"/>
                <a:stretch>
                  <a:fillRect/>
                </a:stretch>
              </p:blipFill>
              <p:spPr>
                <a:xfrm>
                  <a:off x="2707096" y="1288067"/>
                  <a:ext cx="667375" cy="648000"/>
                </a:xfrm>
                <a:prstGeom prst="rect">
                  <a:avLst/>
                </a:prstGeom>
              </p:spPr>
            </p:pic>
            <p:pic>
              <p:nvPicPr>
                <p:cNvPr id="209" name="图片 208"/>
                <p:cNvPicPr>
                  <a:picLocks noChangeAspect="1"/>
                </p:cNvPicPr>
                <p:nvPr/>
              </p:nvPicPr>
              <p:blipFill>
                <a:blip r:embed="rId5" cstate="print"/>
                <a:stretch>
                  <a:fillRect/>
                </a:stretch>
              </p:blipFill>
              <p:spPr>
                <a:xfrm>
                  <a:off x="3351016" y="1288067"/>
                  <a:ext cx="645840" cy="648000"/>
                </a:xfrm>
                <a:prstGeom prst="rect">
                  <a:avLst/>
                </a:prstGeom>
              </p:spPr>
            </p:pic>
            <p:pic>
              <p:nvPicPr>
                <p:cNvPr id="210" name="图片 209"/>
                <p:cNvPicPr>
                  <a:picLocks noChangeAspect="1"/>
                </p:cNvPicPr>
                <p:nvPr/>
              </p:nvPicPr>
              <p:blipFill>
                <a:blip r:embed="rId6" cstate="print"/>
                <a:stretch>
                  <a:fillRect/>
                </a:stretch>
              </p:blipFill>
              <p:spPr>
                <a:xfrm>
                  <a:off x="3976630" y="1288067"/>
                  <a:ext cx="645862" cy="648000"/>
                </a:xfrm>
                <a:prstGeom prst="rect">
                  <a:avLst/>
                </a:prstGeom>
              </p:spPr>
            </p:pic>
            <p:pic>
              <p:nvPicPr>
                <p:cNvPr id="211" name="图片 210"/>
                <p:cNvPicPr>
                  <a:picLocks noChangeAspect="1"/>
                </p:cNvPicPr>
                <p:nvPr/>
              </p:nvPicPr>
              <p:blipFill>
                <a:blip r:embed="rId7" cstate="print"/>
                <a:stretch>
                  <a:fillRect/>
                </a:stretch>
              </p:blipFill>
              <p:spPr>
                <a:xfrm>
                  <a:off x="4602266" y="1288067"/>
                  <a:ext cx="668836" cy="648000"/>
                </a:xfrm>
                <a:prstGeom prst="rect">
                  <a:avLst/>
                </a:prstGeom>
              </p:spPr>
            </p:pic>
            <p:pic>
              <p:nvPicPr>
                <p:cNvPr id="212" name="图片 211"/>
                <p:cNvPicPr>
                  <a:picLocks noChangeAspect="1"/>
                </p:cNvPicPr>
                <p:nvPr/>
              </p:nvPicPr>
              <p:blipFill>
                <a:blip r:embed="rId8" cstate="print"/>
                <a:stretch>
                  <a:fillRect/>
                </a:stretch>
              </p:blipFill>
              <p:spPr>
                <a:xfrm>
                  <a:off x="5250808" y="1288066"/>
                  <a:ext cx="662632" cy="648000"/>
                </a:xfrm>
                <a:prstGeom prst="rect">
                  <a:avLst/>
                </a:prstGeom>
              </p:spPr>
            </p:pic>
            <p:pic>
              <p:nvPicPr>
                <p:cNvPr id="213" name="图片 212"/>
                <p:cNvPicPr>
                  <a:picLocks noChangeAspect="1"/>
                </p:cNvPicPr>
                <p:nvPr/>
              </p:nvPicPr>
              <p:blipFill>
                <a:blip r:embed="rId9" cstate="print"/>
                <a:stretch>
                  <a:fillRect/>
                </a:stretch>
              </p:blipFill>
              <p:spPr>
                <a:xfrm>
                  <a:off x="5893163" y="1288067"/>
                  <a:ext cx="654312" cy="648000"/>
                </a:xfrm>
                <a:prstGeom prst="rect">
                  <a:avLst/>
                </a:prstGeom>
              </p:spPr>
            </p:pic>
            <p:pic>
              <p:nvPicPr>
                <p:cNvPr id="214" name="图片 213"/>
                <p:cNvPicPr>
                  <a:picLocks noChangeAspect="1"/>
                </p:cNvPicPr>
                <p:nvPr/>
              </p:nvPicPr>
              <p:blipFill>
                <a:blip r:embed="rId10" cstate="print"/>
                <a:stretch>
                  <a:fillRect/>
                </a:stretch>
              </p:blipFill>
              <p:spPr>
                <a:xfrm>
                  <a:off x="6527225" y="1288067"/>
                  <a:ext cx="660150" cy="648000"/>
                </a:xfrm>
                <a:prstGeom prst="rect">
                  <a:avLst/>
                </a:prstGeom>
              </p:spPr>
            </p:pic>
            <p:pic>
              <p:nvPicPr>
                <p:cNvPr id="215" name="图片 214"/>
                <p:cNvPicPr>
                  <a:picLocks noChangeAspect="1"/>
                </p:cNvPicPr>
                <p:nvPr/>
              </p:nvPicPr>
              <p:blipFill>
                <a:blip r:embed="rId11" cstate="print"/>
                <a:stretch>
                  <a:fillRect/>
                </a:stretch>
              </p:blipFill>
              <p:spPr>
                <a:xfrm>
                  <a:off x="7167107" y="1288067"/>
                  <a:ext cx="682318" cy="648000"/>
                </a:xfrm>
                <a:prstGeom prst="rect">
                  <a:avLst/>
                </a:prstGeom>
              </p:spPr>
            </p:pic>
            <p:pic>
              <p:nvPicPr>
                <p:cNvPr id="216" name="图片 215"/>
                <p:cNvPicPr>
                  <a:picLocks noChangeAspect="1"/>
                </p:cNvPicPr>
                <p:nvPr/>
              </p:nvPicPr>
              <p:blipFill>
                <a:blip r:embed="rId12" cstate="print"/>
                <a:stretch>
                  <a:fillRect/>
                </a:stretch>
              </p:blipFill>
              <p:spPr>
                <a:xfrm>
                  <a:off x="7829091" y="1288066"/>
                  <a:ext cx="683890" cy="648000"/>
                </a:xfrm>
                <a:prstGeom prst="rect">
                  <a:avLst/>
                </a:prstGeom>
              </p:spPr>
            </p:pic>
            <p:pic>
              <p:nvPicPr>
                <p:cNvPr id="217" name="图片 216"/>
                <p:cNvPicPr>
                  <a:picLocks noChangeAspect="1"/>
                </p:cNvPicPr>
                <p:nvPr/>
              </p:nvPicPr>
              <p:blipFill>
                <a:blip r:embed="rId13" cstate="print"/>
                <a:stretch>
                  <a:fillRect/>
                </a:stretch>
              </p:blipFill>
              <p:spPr>
                <a:xfrm>
                  <a:off x="8492644" y="1288066"/>
                  <a:ext cx="660075" cy="648000"/>
                </a:xfrm>
                <a:prstGeom prst="rect">
                  <a:avLst/>
                </a:prstGeom>
              </p:spPr>
            </p:pic>
          </p:grpSp>
          <p:cxnSp>
            <p:nvCxnSpPr>
              <p:cNvPr id="204" name="直接连接符 499"/>
              <p:cNvCxnSpPr/>
              <p:nvPr/>
            </p:nvCxnSpPr>
            <p:spPr>
              <a:xfrm>
                <a:off x="3450654" y="1367879"/>
                <a:ext cx="8154817"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5" name="文本框 530"/>
              <p:cNvSpPr txBox="1"/>
              <p:nvPr/>
            </p:nvSpPr>
            <p:spPr>
              <a:xfrm>
                <a:off x="3392171" y="1020308"/>
                <a:ext cx="1511871" cy="383517"/>
              </a:xfrm>
              <a:prstGeom prst="rect">
                <a:avLst/>
              </a:prstGeom>
              <a:noFill/>
            </p:spPr>
            <p:txBody>
              <a:bodyPr wrap="none" rtlCol="0">
                <a:spAutoFit/>
              </a:bodyPr>
              <a:lstStyle/>
              <a:p>
                <a:r>
                  <a:rPr lang="zh-CN" altLang="en-US" sz="120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科学顾问 </a:t>
                </a:r>
                <a:r>
                  <a:rPr lang="en-US" altLang="zh-CN" sz="105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(12)</a:t>
                </a:r>
                <a:endParaRPr lang="zh-CN" altLang="en-US" sz="1050" dirty="0">
                  <a:solidFill>
                    <a:srgbClr val="0075C2"/>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17" name="组合 116"/>
            <p:cNvGrpSpPr/>
            <p:nvPr/>
          </p:nvGrpSpPr>
          <p:grpSpPr>
            <a:xfrm>
              <a:off x="1032575" y="2746052"/>
              <a:ext cx="6752927" cy="1276789"/>
              <a:chOff x="3396981" y="2168766"/>
              <a:chExt cx="8214472" cy="1553126"/>
            </a:xfrm>
          </p:grpSpPr>
          <p:grpSp>
            <p:nvGrpSpPr>
              <p:cNvPr id="172" name="组合 171"/>
              <p:cNvGrpSpPr/>
              <p:nvPr/>
            </p:nvGrpSpPr>
            <p:grpSpPr>
              <a:xfrm>
                <a:off x="3485601" y="2550616"/>
                <a:ext cx="8125852" cy="1171276"/>
                <a:chOff x="1445815" y="2530082"/>
                <a:chExt cx="8940637" cy="1288721"/>
              </a:xfrm>
            </p:grpSpPr>
            <p:grpSp>
              <p:nvGrpSpPr>
                <p:cNvPr id="175" name="组合 174"/>
                <p:cNvGrpSpPr/>
                <p:nvPr/>
              </p:nvGrpSpPr>
              <p:grpSpPr>
                <a:xfrm>
                  <a:off x="1445815" y="3172727"/>
                  <a:ext cx="7684189" cy="646076"/>
                  <a:chOff x="1445815" y="3160027"/>
                  <a:chExt cx="7684189" cy="646076"/>
                </a:xfrm>
              </p:grpSpPr>
              <p:pic>
                <p:nvPicPr>
                  <p:cNvPr id="191" name="图片 17"/>
                  <p:cNvPicPr>
                    <a:picLocks noChangeAspect="1"/>
                  </p:cNvPicPr>
                  <p:nvPr/>
                </p:nvPicPr>
                <p:blipFill>
                  <a:blip r:embed="rId14" cstate="print"/>
                  <a:stretch>
                    <a:fillRect/>
                  </a:stretch>
                </p:blipFill>
                <p:spPr>
                  <a:xfrm>
                    <a:off x="8487966" y="3160027"/>
                    <a:ext cx="642038" cy="646076"/>
                  </a:xfrm>
                  <a:prstGeom prst="rect">
                    <a:avLst/>
                  </a:prstGeom>
                </p:spPr>
              </p:pic>
              <p:pic>
                <p:nvPicPr>
                  <p:cNvPr id="192" name="图片 19"/>
                  <p:cNvPicPr>
                    <a:picLocks noChangeAspect="1"/>
                  </p:cNvPicPr>
                  <p:nvPr/>
                </p:nvPicPr>
                <p:blipFill>
                  <a:blip r:embed="rId15" cstate="print"/>
                  <a:stretch>
                    <a:fillRect/>
                  </a:stretch>
                </p:blipFill>
                <p:spPr>
                  <a:xfrm>
                    <a:off x="1445815" y="3160027"/>
                    <a:ext cx="666203" cy="646076"/>
                  </a:xfrm>
                  <a:prstGeom prst="rect">
                    <a:avLst/>
                  </a:prstGeom>
                </p:spPr>
              </p:pic>
              <p:pic>
                <p:nvPicPr>
                  <p:cNvPr id="193" name="图片 20"/>
                  <p:cNvPicPr>
                    <a:picLocks noChangeAspect="1"/>
                  </p:cNvPicPr>
                  <p:nvPr/>
                </p:nvPicPr>
                <p:blipFill>
                  <a:blip r:embed="rId16" cstate="print"/>
                  <a:stretch>
                    <a:fillRect/>
                  </a:stretch>
                </p:blipFill>
                <p:spPr>
                  <a:xfrm>
                    <a:off x="2096329" y="3160027"/>
                    <a:ext cx="664893" cy="646075"/>
                  </a:xfrm>
                  <a:prstGeom prst="rect">
                    <a:avLst/>
                  </a:prstGeom>
                </p:spPr>
              </p:pic>
              <p:pic>
                <p:nvPicPr>
                  <p:cNvPr id="194" name="图片 21"/>
                  <p:cNvPicPr>
                    <a:picLocks noChangeAspect="1"/>
                  </p:cNvPicPr>
                  <p:nvPr/>
                </p:nvPicPr>
                <p:blipFill>
                  <a:blip r:embed="rId17" cstate="print"/>
                  <a:stretch>
                    <a:fillRect/>
                  </a:stretch>
                </p:blipFill>
                <p:spPr>
                  <a:xfrm>
                    <a:off x="2745533" y="3160027"/>
                    <a:ext cx="610183" cy="646076"/>
                  </a:xfrm>
                  <a:prstGeom prst="rect">
                    <a:avLst/>
                  </a:prstGeom>
                </p:spPr>
              </p:pic>
              <p:pic>
                <p:nvPicPr>
                  <p:cNvPr id="195" name="图片 22"/>
                  <p:cNvPicPr>
                    <a:picLocks noChangeAspect="1"/>
                  </p:cNvPicPr>
                  <p:nvPr/>
                </p:nvPicPr>
                <p:blipFill>
                  <a:blip r:embed="rId18" cstate="print"/>
                  <a:stretch>
                    <a:fillRect/>
                  </a:stretch>
                </p:blipFill>
                <p:spPr>
                  <a:xfrm>
                    <a:off x="3340027" y="3160027"/>
                    <a:ext cx="642038" cy="646076"/>
                  </a:xfrm>
                  <a:prstGeom prst="rect">
                    <a:avLst/>
                  </a:prstGeom>
                </p:spPr>
              </p:pic>
              <p:pic>
                <p:nvPicPr>
                  <p:cNvPr id="196" name="图片 23"/>
                  <p:cNvPicPr>
                    <a:picLocks noChangeAspect="1"/>
                  </p:cNvPicPr>
                  <p:nvPr/>
                </p:nvPicPr>
                <p:blipFill>
                  <a:blip r:embed="rId19" cstate="print"/>
                  <a:stretch>
                    <a:fillRect/>
                  </a:stretch>
                </p:blipFill>
                <p:spPr>
                  <a:xfrm>
                    <a:off x="3966376" y="3160027"/>
                    <a:ext cx="666393" cy="646076"/>
                  </a:xfrm>
                  <a:prstGeom prst="rect">
                    <a:avLst/>
                  </a:prstGeom>
                </p:spPr>
              </p:pic>
              <p:pic>
                <p:nvPicPr>
                  <p:cNvPr id="197" name="图片 24"/>
                  <p:cNvPicPr>
                    <a:picLocks noChangeAspect="1"/>
                  </p:cNvPicPr>
                  <p:nvPr/>
                </p:nvPicPr>
                <p:blipFill>
                  <a:blip r:embed="rId20" cstate="print"/>
                  <a:stretch>
                    <a:fillRect/>
                  </a:stretch>
                </p:blipFill>
                <p:spPr>
                  <a:xfrm>
                    <a:off x="4617080" y="3160027"/>
                    <a:ext cx="699066" cy="646075"/>
                  </a:xfrm>
                  <a:prstGeom prst="rect">
                    <a:avLst/>
                  </a:prstGeom>
                </p:spPr>
              </p:pic>
              <p:pic>
                <p:nvPicPr>
                  <p:cNvPr id="198" name="图片 25"/>
                  <p:cNvPicPr>
                    <a:picLocks noChangeAspect="1"/>
                  </p:cNvPicPr>
                  <p:nvPr/>
                </p:nvPicPr>
                <p:blipFill>
                  <a:blip r:embed="rId21" cstate="print"/>
                  <a:stretch>
                    <a:fillRect/>
                  </a:stretch>
                </p:blipFill>
                <p:spPr>
                  <a:xfrm>
                    <a:off x="5300457" y="3160027"/>
                    <a:ext cx="666984" cy="646075"/>
                  </a:xfrm>
                  <a:prstGeom prst="rect">
                    <a:avLst/>
                  </a:prstGeom>
                </p:spPr>
              </p:pic>
              <p:pic>
                <p:nvPicPr>
                  <p:cNvPr id="199" name="图片 26"/>
                  <p:cNvPicPr>
                    <a:picLocks noChangeAspect="1"/>
                  </p:cNvPicPr>
                  <p:nvPr/>
                </p:nvPicPr>
                <p:blipFill>
                  <a:blip r:embed="rId22" cstate="print"/>
                  <a:stretch>
                    <a:fillRect/>
                  </a:stretch>
                </p:blipFill>
                <p:spPr>
                  <a:xfrm>
                    <a:off x="5951752" y="3160027"/>
                    <a:ext cx="662329" cy="646076"/>
                  </a:xfrm>
                  <a:prstGeom prst="rect">
                    <a:avLst/>
                  </a:prstGeom>
                </p:spPr>
              </p:pic>
              <p:pic>
                <p:nvPicPr>
                  <p:cNvPr id="200" name="图片 27"/>
                  <p:cNvPicPr>
                    <a:picLocks noChangeAspect="1"/>
                  </p:cNvPicPr>
                  <p:nvPr/>
                </p:nvPicPr>
                <p:blipFill>
                  <a:blip r:embed="rId23" cstate="print"/>
                  <a:stretch>
                    <a:fillRect/>
                  </a:stretch>
                </p:blipFill>
                <p:spPr>
                  <a:xfrm>
                    <a:off x="6598392" y="3160027"/>
                    <a:ext cx="662278" cy="646076"/>
                  </a:xfrm>
                  <a:prstGeom prst="rect">
                    <a:avLst/>
                  </a:prstGeom>
                </p:spPr>
              </p:pic>
              <p:pic>
                <p:nvPicPr>
                  <p:cNvPr id="201" name="图片 28"/>
                  <p:cNvPicPr>
                    <a:picLocks noChangeAspect="1"/>
                  </p:cNvPicPr>
                  <p:nvPr/>
                </p:nvPicPr>
                <p:blipFill>
                  <a:blip r:embed="rId24" cstate="print"/>
                  <a:stretch>
                    <a:fillRect/>
                  </a:stretch>
                </p:blipFill>
                <p:spPr>
                  <a:xfrm>
                    <a:off x="7244981" y="3160027"/>
                    <a:ext cx="638075" cy="646076"/>
                  </a:xfrm>
                  <a:prstGeom prst="rect">
                    <a:avLst/>
                  </a:prstGeom>
                </p:spPr>
              </p:pic>
              <p:pic>
                <p:nvPicPr>
                  <p:cNvPr id="202" name="图片 29"/>
                  <p:cNvPicPr>
                    <a:picLocks noChangeAspect="1"/>
                  </p:cNvPicPr>
                  <p:nvPr/>
                </p:nvPicPr>
                <p:blipFill>
                  <a:blip r:embed="rId25" cstate="print"/>
                  <a:stretch>
                    <a:fillRect/>
                  </a:stretch>
                </p:blipFill>
                <p:spPr>
                  <a:xfrm>
                    <a:off x="7867367" y="3160027"/>
                    <a:ext cx="636287" cy="646076"/>
                  </a:xfrm>
                  <a:prstGeom prst="rect">
                    <a:avLst/>
                  </a:prstGeom>
                </p:spPr>
              </p:pic>
            </p:grpSp>
            <p:grpSp>
              <p:nvGrpSpPr>
                <p:cNvPr id="176" name="组合 175"/>
                <p:cNvGrpSpPr/>
                <p:nvPr/>
              </p:nvGrpSpPr>
              <p:grpSpPr>
                <a:xfrm>
                  <a:off x="1445815" y="2530082"/>
                  <a:ext cx="8940637" cy="649201"/>
                  <a:chOff x="1445815" y="2530082"/>
                  <a:chExt cx="8940637" cy="649201"/>
                </a:xfrm>
              </p:grpSpPr>
              <p:pic>
                <p:nvPicPr>
                  <p:cNvPr id="177" name="图片 8"/>
                  <p:cNvPicPr>
                    <a:picLocks noChangeAspect="1"/>
                  </p:cNvPicPr>
                  <p:nvPr/>
                </p:nvPicPr>
                <p:blipFill>
                  <a:blip r:embed="rId26" cstate="print"/>
                  <a:stretch>
                    <a:fillRect/>
                  </a:stretch>
                </p:blipFill>
                <p:spPr>
                  <a:xfrm>
                    <a:off x="1445815" y="2530082"/>
                    <a:ext cx="662228" cy="649201"/>
                  </a:xfrm>
                  <a:prstGeom prst="rect">
                    <a:avLst/>
                  </a:prstGeom>
                </p:spPr>
              </p:pic>
              <p:pic>
                <p:nvPicPr>
                  <p:cNvPr id="178" name="图片 9"/>
                  <p:cNvPicPr>
                    <a:picLocks noChangeAspect="1"/>
                  </p:cNvPicPr>
                  <p:nvPr/>
                </p:nvPicPr>
                <p:blipFill>
                  <a:blip r:embed="rId27" cstate="print"/>
                  <a:stretch>
                    <a:fillRect/>
                  </a:stretch>
                </p:blipFill>
                <p:spPr>
                  <a:xfrm>
                    <a:off x="2087961" y="2530082"/>
                    <a:ext cx="662228" cy="649158"/>
                  </a:xfrm>
                  <a:prstGeom prst="rect">
                    <a:avLst/>
                  </a:prstGeom>
                </p:spPr>
              </p:pic>
              <p:pic>
                <p:nvPicPr>
                  <p:cNvPr id="179" name="图片 10"/>
                  <p:cNvPicPr>
                    <a:picLocks noChangeAspect="1"/>
                  </p:cNvPicPr>
                  <p:nvPr/>
                </p:nvPicPr>
                <p:blipFill>
                  <a:blip r:embed="rId28" cstate="print"/>
                  <a:stretch>
                    <a:fillRect/>
                  </a:stretch>
                </p:blipFill>
                <p:spPr>
                  <a:xfrm>
                    <a:off x="2730107" y="2530082"/>
                    <a:ext cx="661151" cy="646076"/>
                  </a:xfrm>
                  <a:prstGeom prst="rect">
                    <a:avLst/>
                  </a:prstGeom>
                </p:spPr>
              </p:pic>
              <p:pic>
                <p:nvPicPr>
                  <p:cNvPr id="180" name="图片 11"/>
                  <p:cNvPicPr>
                    <a:picLocks noChangeAspect="1"/>
                  </p:cNvPicPr>
                  <p:nvPr/>
                </p:nvPicPr>
                <p:blipFill>
                  <a:blip r:embed="rId29" cstate="print"/>
                  <a:stretch>
                    <a:fillRect/>
                  </a:stretch>
                </p:blipFill>
                <p:spPr>
                  <a:xfrm>
                    <a:off x="3371176" y="2530082"/>
                    <a:ext cx="652536" cy="646075"/>
                  </a:xfrm>
                  <a:prstGeom prst="rect">
                    <a:avLst/>
                  </a:prstGeom>
                </p:spPr>
              </p:pic>
              <p:pic>
                <p:nvPicPr>
                  <p:cNvPr id="181" name="图片 12"/>
                  <p:cNvPicPr>
                    <a:picLocks noChangeAspect="1"/>
                  </p:cNvPicPr>
                  <p:nvPr/>
                </p:nvPicPr>
                <p:blipFill>
                  <a:blip r:embed="rId30" cstate="print"/>
                  <a:stretch>
                    <a:fillRect/>
                  </a:stretch>
                </p:blipFill>
                <p:spPr>
                  <a:xfrm>
                    <a:off x="4003630" y="2530082"/>
                    <a:ext cx="648251" cy="646076"/>
                  </a:xfrm>
                  <a:prstGeom prst="rect">
                    <a:avLst/>
                  </a:prstGeom>
                </p:spPr>
              </p:pic>
              <p:pic>
                <p:nvPicPr>
                  <p:cNvPr id="182" name="图片 13"/>
                  <p:cNvPicPr>
                    <a:picLocks noChangeAspect="1"/>
                  </p:cNvPicPr>
                  <p:nvPr/>
                </p:nvPicPr>
                <p:blipFill>
                  <a:blip r:embed="rId31" cstate="print"/>
                  <a:stretch>
                    <a:fillRect/>
                  </a:stretch>
                </p:blipFill>
                <p:spPr>
                  <a:xfrm>
                    <a:off x="4631799" y="2530082"/>
                    <a:ext cx="639721" cy="646076"/>
                  </a:xfrm>
                  <a:prstGeom prst="rect">
                    <a:avLst/>
                  </a:prstGeom>
                </p:spPr>
              </p:pic>
              <p:pic>
                <p:nvPicPr>
                  <p:cNvPr id="183" name="图片 14"/>
                  <p:cNvPicPr>
                    <a:picLocks noChangeAspect="1"/>
                  </p:cNvPicPr>
                  <p:nvPr/>
                </p:nvPicPr>
                <p:blipFill>
                  <a:blip r:embed="rId32" cstate="print"/>
                  <a:stretch>
                    <a:fillRect/>
                  </a:stretch>
                </p:blipFill>
                <p:spPr>
                  <a:xfrm>
                    <a:off x="5251438" y="2530082"/>
                    <a:ext cx="659261" cy="646076"/>
                  </a:xfrm>
                  <a:prstGeom prst="rect">
                    <a:avLst/>
                  </a:prstGeom>
                </p:spPr>
              </p:pic>
              <p:pic>
                <p:nvPicPr>
                  <p:cNvPr id="184" name="图片 5"/>
                  <p:cNvPicPr>
                    <a:picLocks noChangeAspect="1"/>
                  </p:cNvPicPr>
                  <p:nvPr/>
                </p:nvPicPr>
                <p:blipFill>
                  <a:blip r:embed="rId33" cstate="print"/>
                  <a:stretch>
                    <a:fillRect/>
                  </a:stretch>
                </p:blipFill>
                <p:spPr>
                  <a:xfrm>
                    <a:off x="5890617" y="2530082"/>
                    <a:ext cx="686582" cy="646076"/>
                  </a:xfrm>
                  <a:prstGeom prst="rect">
                    <a:avLst/>
                  </a:prstGeom>
                </p:spPr>
              </p:pic>
              <p:pic>
                <p:nvPicPr>
                  <p:cNvPr id="185" name="图片 6"/>
                  <p:cNvPicPr>
                    <a:picLocks noChangeAspect="1"/>
                  </p:cNvPicPr>
                  <p:nvPr/>
                </p:nvPicPr>
                <p:blipFill>
                  <a:blip r:embed="rId34" cstate="print"/>
                  <a:stretch>
                    <a:fillRect/>
                  </a:stretch>
                </p:blipFill>
                <p:spPr>
                  <a:xfrm>
                    <a:off x="6557117" y="2530082"/>
                    <a:ext cx="648095" cy="646076"/>
                  </a:xfrm>
                  <a:prstGeom prst="rect">
                    <a:avLst/>
                  </a:prstGeom>
                </p:spPr>
              </p:pic>
              <p:pic>
                <p:nvPicPr>
                  <p:cNvPr id="186" name="图片 7"/>
                  <p:cNvPicPr>
                    <a:picLocks noChangeAspect="1"/>
                  </p:cNvPicPr>
                  <p:nvPr/>
                </p:nvPicPr>
                <p:blipFill>
                  <a:blip r:embed="rId35" cstate="print"/>
                  <a:stretch>
                    <a:fillRect/>
                  </a:stretch>
                </p:blipFill>
                <p:spPr>
                  <a:xfrm>
                    <a:off x="7185130" y="2530082"/>
                    <a:ext cx="656266" cy="646076"/>
                  </a:xfrm>
                  <a:prstGeom prst="rect">
                    <a:avLst/>
                  </a:prstGeom>
                </p:spPr>
              </p:pic>
              <p:pic>
                <p:nvPicPr>
                  <p:cNvPr id="187" name="图片 15"/>
                  <p:cNvPicPr>
                    <a:picLocks noChangeAspect="1"/>
                  </p:cNvPicPr>
                  <p:nvPr/>
                </p:nvPicPr>
                <p:blipFill>
                  <a:blip r:embed="rId36" cstate="print"/>
                  <a:stretch>
                    <a:fillRect/>
                  </a:stretch>
                </p:blipFill>
                <p:spPr>
                  <a:xfrm>
                    <a:off x="7821314" y="2530082"/>
                    <a:ext cx="652151" cy="646075"/>
                  </a:xfrm>
                  <a:prstGeom prst="rect">
                    <a:avLst/>
                  </a:prstGeom>
                </p:spPr>
              </p:pic>
              <p:pic>
                <p:nvPicPr>
                  <p:cNvPr id="188" name="图片 16"/>
                  <p:cNvPicPr>
                    <a:picLocks noChangeAspect="1"/>
                  </p:cNvPicPr>
                  <p:nvPr/>
                </p:nvPicPr>
                <p:blipFill>
                  <a:blip r:embed="rId37" cstate="print"/>
                  <a:stretch>
                    <a:fillRect/>
                  </a:stretch>
                </p:blipFill>
                <p:spPr>
                  <a:xfrm>
                    <a:off x="8453383" y="2530082"/>
                    <a:ext cx="646076" cy="646076"/>
                  </a:xfrm>
                  <a:prstGeom prst="rect">
                    <a:avLst/>
                  </a:prstGeom>
                </p:spPr>
              </p:pic>
              <p:pic>
                <p:nvPicPr>
                  <p:cNvPr id="189" name="图片 18"/>
                  <p:cNvPicPr>
                    <a:picLocks noChangeAspect="1"/>
                  </p:cNvPicPr>
                  <p:nvPr/>
                </p:nvPicPr>
                <p:blipFill>
                  <a:blip r:embed="rId38" cstate="print"/>
                  <a:stretch>
                    <a:fillRect/>
                  </a:stretch>
                </p:blipFill>
                <p:spPr>
                  <a:xfrm>
                    <a:off x="9079377" y="2530082"/>
                    <a:ext cx="662857" cy="646076"/>
                  </a:xfrm>
                  <a:prstGeom prst="rect">
                    <a:avLst/>
                  </a:prstGeom>
                </p:spPr>
              </p:pic>
              <p:pic>
                <p:nvPicPr>
                  <p:cNvPr id="190" name="图片 47"/>
                  <p:cNvPicPr>
                    <a:picLocks noChangeAspect="1"/>
                  </p:cNvPicPr>
                  <p:nvPr/>
                </p:nvPicPr>
                <p:blipFill>
                  <a:blip r:embed="rId39" cstate="print"/>
                  <a:stretch>
                    <a:fillRect/>
                  </a:stretch>
                </p:blipFill>
                <p:spPr>
                  <a:xfrm>
                    <a:off x="9722149" y="2530082"/>
                    <a:ext cx="664303" cy="646076"/>
                  </a:xfrm>
                  <a:prstGeom prst="rect">
                    <a:avLst/>
                  </a:prstGeom>
                </p:spPr>
              </p:pic>
            </p:grpSp>
          </p:grpSp>
          <p:cxnSp>
            <p:nvCxnSpPr>
              <p:cNvPr id="173" name="直接连接符 499"/>
              <p:cNvCxnSpPr/>
              <p:nvPr/>
            </p:nvCxnSpPr>
            <p:spPr>
              <a:xfrm>
                <a:off x="3455465" y="2516337"/>
                <a:ext cx="8154817"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文本框 530"/>
              <p:cNvSpPr txBox="1"/>
              <p:nvPr/>
            </p:nvSpPr>
            <p:spPr>
              <a:xfrm>
                <a:off x="3396981" y="2168766"/>
                <a:ext cx="3617071" cy="383516"/>
              </a:xfrm>
              <a:prstGeom prst="rect">
                <a:avLst/>
              </a:prstGeom>
              <a:noFill/>
            </p:spPr>
            <p:txBody>
              <a:bodyPr wrap="square" rtlCol="0">
                <a:spAutoFit/>
              </a:bodyPr>
              <a:lstStyle/>
              <a:p>
                <a:r>
                  <a:rPr lang="zh-CN" altLang="en-US" sz="120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编委</a:t>
                </a:r>
                <a:r>
                  <a:rPr lang="zh-CN" altLang="en-US" sz="90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5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(38, </a:t>
                </a:r>
                <a:r>
                  <a:rPr lang="zh-CN" altLang="en-US" sz="105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包括特邀编委</a:t>
                </a:r>
                <a:r>
                  <a:rPr lang="en-US" altLang="zh-CN" sz="105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1050" dirty="0">
                  <a:solidFill>
                    <a:srgbClr val="0075C2"/>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18" name="组合 117"/>
            <p:cNvGrpSpPr/>
            <p:nvPr/>
          </p:nvGrpSpPr>
          <p:grpSpPr>
            <a:xfrm>
              <a:off x="1076078" y="4132808"/>
              <a:ext cx="6751963" cy="1766167"/>
              <a:chOff x="1076078" y="4132808"/>
              <a:chExt cx="6751963" cy="1766167"/>
            </a:xfrm>
          </p:grpSpPr>
          <p:grpSp>
            <p:nvGrpSpPr>
              <p:cNvPr id="124" name="组合 123"/>
              <p:cNvGrpSpPr/>
              <p:nvPr/>
            </p:nvGrpSpPr>
            <p:grpSpPr>
              <a:xfrm>
                <a:off x="1101743" y="5415937"/>
                <a:ext cx="6678841" cy="483038"/>
                <a:chOff x="1453334" y="5941607"/>
                <a:chExt cx="8933118" cy="646076"/>
              </a:xfrm>
            </p:grpSpPr>
            <p:pic>
              <p:nvPicPr>
                <p:cNvPr id="158" name="图片 33"/>
                <p:cNvPicPr>
                  <a:picLocks noChangeAspect="1"/>
                </p:cNvPicPr>
                <p:nvPr/>
              </p:nvPicPr>
              <p:blipFill>
                <a:blip r:embed="rId40" cstate="print"/>
                <a:stretch>
                  <a:fillRect/>
                </a:stretch>
              </p:blipFill>
              <p:spPr>
                <a:xfrm>
                  <a:off x="1453334" y="5941607"/>
                  <a:ext cx="687096" cy="646076"/>
                </a:xfrm>
                <a:prstGeom prst="rect">
                  <a:avLst/>
                </a:prstGeom>
              </p:spPr>
            </p:pic>
            <p:pic>
              <p:nvPicPr>
                <p:cNvPr id="159" name="图片 34"/>
                <p:cNvPicPr>
                  <a:picLocks noChangeAspect="1"/>
                </p:cNvPicPr>
                <p:nvPr/>
              </p:nvPicPr>
              <p:blipFill>
                <a:blip r:embed="rId41" cstate="print"/>
                <a:stretch>
                  <a:fillRect/>
                </a:stretch>
              </p:blipFill>
              <p:spPr>
                <a:xfrm>
                  <a:off x="2117990" y="5941607"/>
                  <a:ext cx="686061" cy="646076"/>
                </a:xfrm>
                <a:prstGeom prst="rect">
                  <a:avLst/>
                </a:prstGeom>
              </p:spPr>
            </p:pic>
            <p:pic>
              <p:nvPicPr>
                <p:cNvPr id="160" name="图片 35"/>
                <p:cNvPicPr>
                  <a:picLocks noChangeAspect="1"/>
                </p:cNvPicPr>
                <p:nvPr/>
              </p:nvPicPr>
              <p:blipFill>
                <a:blip r:embed="rId42" cstate="print"/>
                <a:stretch>
                  <a:fillRect/>
                </a:stretch>
              </p:blipFill>
              <p:spPr>
                <a:xfrm>
                  <a:off x="2781611" y="5941607"/>
                  <a:ext cx="642050" cy="646075"/>
                </a:xfrm>
                <a:prstGeom prst="rect">
                  <a:avLst/>
                </a:prstGeom>
              </p:spPr>
            </p:pic>
            <p:pic>
              <p:nvPicPr>
                <p:cNvPr id="161" name="图片 36"/>
                <p:cNvPicPr>
                  <a:picLocks noChangeAspect="1"/>
                </p:cNvPicPr>
                <p:nvPr/>
              </p:nvPicPr>
              <p:blipFill>
                <a:blip r:embed="rId43" cstate="print"/>
                <a:stretch>
                  <a:fillRect/>
                </a:stretch>
              </p:blipFill>
              <p:spPr>
                <a:xfrm>
                  <a:off x="3401221" y="5941607"/>
                  <a:ext cx="674430" cy="646075"/>
                </a:xfrm>
                <a:prstGeom prst="rect">
                  <a:avLst/>
                </a:prstGeom>
              </p:spPr>
            </p:pic>
            <p:pic>
              <p:nvPicPr>
                <p:cNvPr id="162" name="图片 37"/>
                <p:cNvPicPr>
                  <a:picLocks noChangeAspect="1"/>
                </p:cNvPicPr>
                <p:nvPr/>
              </p:nvPicPr>
              <p:blipFill>
                <a:blip r:embed="rId44" cstate="print"/>
                <a:stretch>
                  <a:fillRect/>
                </a:stretch>
              </p:blipFill>
              <p:spPr>
                <a:xfrm>
                  <a:off x="4053211" y="5941607"/>
                  <a:ext cx="678685" cy="646075"/>
                </a:xfrm>
                <a:prstGeom prst="rect">
                  <a:avLst/>
                </a:prstGeom>
              </p:spPr>
            </p:pic>
            <p:pic>
              <p:nvPicPr>
                <p:cNvPr id="163" name="图片 38"/>
                <p:cNvPicPr>
                  <a:picLocks noChangeAspect="1"/>
                </p:cNvPicPr>
                <p:nvPr/>
              </p:nvPicPr>
              <p:blipFill>
                <a:blip r:embed="rId45" cstate="print"/>
                <a:stretch>
                  <a:fillRect/>
                </a:stretch>
              </p:blipFill>
              <p:spPr>
                <a:xfrm>
                  <a:off x="4709456" y="5941607"/>
                  <a:ext cx="628509" cy="646076"/>
                </a:xfrm>
                <a:prstGeom prst="rect">
                  <a:avLst/>
                </a:prstGeom>
              </p:spPr>
            </p:pic>
            <p:pic>
              <p:nvPicPr>
                <p:cNvPr id="164" name="图片 39"/>
                <p:cNvPicPr>
                  <a:picLocks noChangeAspect="1"/>
                </p:cNvPicPr>
                <p:nvPr/>
              </p:nvPicPr>
              <p:blipFill>
                <a:blip r:embed="rId46" cstate="print"/>
                <a:stretch>
                  <a:fillRect/>
                </a:stretch>
              </p:blipFill>
              <p:spPr>
                <a:xfrm>
                  <a:off x="5315525" y="5941607"/>
                  <a:ext cx="654203" cy="646076"/>
                </a:xfrm>
                <a:prstGeom prst="rect">
                  <a:avLst/>
                </a:prstGeom>
              </p:spPr>
            </p:pic>
            <p:pic>
              <p:nvPicPr>
                <p:cNvPr id="165" name="图片 40"/>
                <p:cNvPicPr>
                  <a:picLocks noChangeAspect="1"/>
                </p:cNvPicPr>
                <p:nvPr/>
              </p:nvPicPr>
              <p:blipFill>
                <a:blip r:embed="rId47" cstate="print"/>
                <a:stretch>
                  <a:fillRect/>
                </a:stretch>
              </p:blipFill>
              <p:spPr>
                <a:xfrm>
                  <a:off x="5947288" y="5941607"/>
                  <a:ext cx="629873" cy="646075"/>
                </a:xfrm>
                <a:prstGeom prst="rect">
                  <a:avLst/>
                </a:prstGeom>
              </p:spPr>
            </p:pic>
            <p:pic>
              <p:nvPicPr>
                <p:cNvPr id="166" name="图片 41"/>
                <p:cNvPicPr>
                  <a:picLocks noChangeAspect="1"/>
                </p:cNvPicPr>
                <p:nvPr/>
              </p:nvPicPr>
              <p:blipFill>
                <a:blip r:embed="rId48" cstate="print"/>
                <a:stretch>
                  <a:fillRect/>
                </a:stretch>
              </p:blipFill>
              <p:spPr>
                <a:xfrm>
                  <a:off x="6554721" y="5941607"/>
                  <a:ext cx="656363" cy="646075"/>
                </a:xfrm>
                <a:prstGeom prst="rect">
                  <a:avLst/>
                </a:prstGeom>
              </p:spPr>
            </p:pic>
            <p:pic>
              <p:nvPicPr>
                <p:cNvPr id="167" name="图片 42"/>
                <p:cNvPicPr>
                  <a:picLocks noChangeAspect="1"/>
                </p:cNvPicPr>
                <p:nvPr/>
              </p:nvPicPr>
              <p:blipFill>
                <a:blip r:embed="rId49" cstate="print"/>
                <a:stretch>
                  <a:fillRect/>
                </a:stretch>
              </p:blipFill>
              <p:spPr>
                <a:xfrm>
                  <a:off x="7188644" y="5941607"/>
                  <a:ext cx="646076" cy="646076"/>
                </a:xfrm>
                <a:prstGeom prst="rect">
                  <a:avLst/>
                </a:prstGeom>
              </p:spPr>
            </p:pic>
            <p:pic>
              <p:nvPicPr>
                <p:cNvPr id="168" name="图片 43"/>
                <p:cNvPicPr>
                  <a:picLocks noChangeAspect="1"/>
                </p:cNvPicPr>
                <p:nvPr/>
              </p:nvPicPr>
              <p:blipFill>
                <a:blip r:embed="rId50" cstate="print"/>
                <a:stretch>
                  <a:fillRect/>
                </a:stretch>
              </p:blipFill>
              <p:spPr>
                <a:xfrm>
                  <a:off x="7812280" y="5941607"/>
                  <a:ext cx="664246" cy="646075"/>
                </a:xfrm>
                <a:prstGeom prst="rect">
                  <a:avLst/>
                </a:prstGeom>
              </p:spPr>
            </p:pic>
            <p:pic>
              <p:nvPicPr>
                <p:cNvPr id="169" name="图片 44"/>
                <p:cNvPicPr>
                  <a:picLocks noChangeAspect="1"/>
                </p:cNvPicPr>
                <p:nvPr/>
              </p:nvPicPr>
              <p:blipFill>
                <a:blip r:embed="rId51" cstate="print"/>
                <a:stretch>
                  <a:fillRect/>
                </a:stretch>
              </p:blipFill>
              <p:spPr>
                <a:xfrm>
                  <a:off x="8454086" y="5941607"/>
                  <a:ext cx="666203" cy="646076"/>
                </a:xfrm>
                <a:prstGeom prst="rect">
                  <a:avLst/>
                </a:prstGeom>
              </p:spPr>
            </p:pic>
            <p:pic>
              <p:nvPicPr>
                <p:cNvPr id="170" name="图片 45"/>
                <p:cNvPicPr>
                  <a:picLocks noChangeAspect="1"/>
                </p:cNvPicPr>
                <p:nvPr/>
              </p:nvPicPr>
              <p:blipFill>
                <a:blip r:embed="rId52" cstate="print"/>
                <a:stretch>
                  <a:fillRect/>
                </a:stretch>
              </p:blipFill>
              <p:spPr>
                <a:xfrm>
                  <a:off x="9097849" y="5941607"/>
                  <a:ext cx="675066" cy="646075"/>
                </a:xfrm>
                <a:prstGeom prst="rect">
                  <a:avLst/>
                </a:prstGeom>
              </p:spPr>
            </p:pic>
            <p:pic>
              <p:nvPicPr>
                <p:cNvPr id="171" name="图片 46"/>
                <p:cNvPicPr>
                  <a:picLocks noChangeAspect="1"/>
                </p:cNvPicPr>
                <p:nvPr/>
              </p:nvPicPr>
              <p:blipFill>
                <a:blip r:embed="rId53" cstate="print"/>
                <a:stretch>
                  <a:fillRect/>
                </a:stretch>
              </p:blipFill>
              <p:spPr>
                <a:xfrm>
                  <a:off x="9750471" y="5941607"/>
                  <a:ext cx="635981" cy="646076"/>
                </a:xfrm>
                <a:prstGeom prst="rect">
                  <a:avLst/>
                </a:prstGeom>
              </p:spPr>
            </p:pic>
          </p:grpSp>
          <p:grpSp>
            <p:nvGrpSpPr>
              <p:cNvPr id="125" name="组合 124"/>
              <p:cNvGrpSpPr/>
              <p:nvPr/>
            </p:nvGrpSpPr>
            <p:grpSpPr>
              <a:xfrm>
                <a:off x="1100510" y="4427416"/>
                <a:ext cx="6727531" cy="1002172"/>
                <a:chOff x="1100510" y="4427416"/>
                <a:chExt cx="6727531" cy="1002172"/>
              </a:xfrm>
            </p:grpSpPr>
            <p:grpSp>
              <p:nvGrpSpPr>
                <p:cNvPr id="127" name="组合 126"/>
                <p:cNvGrpSpPr/>
                <p:nvPr/>
              </p:nvGrpSpPr>
              <p:grpSpPr>
                <a:xfrm>
                  <a:off x="1100510" y="4946550"/>
                  <a:ext cx="6680074" cy="483038"/>
                  <a:chOff x="1451685" y="5199490"/>
                  <a:chExt cx="8934767" cy="646076"/>
                </a:xfrm>
              </p:grpSpPr>
              <p:pic>
                <p:nvPicPr>
                  <p:cNvPr id="144" name="图片 21"/>
                  <p:cNvPicPr>
                    <a:picLocks noChangeAspect="1"/>
                  </p:cNvPicPr>
                  <p:nvPr/>
                </p:nvPicPr>
                <p:blipFill>
                  <a:blip r:embed="rId54" cstate="print"/>
                  <a:stretch>
                    <a:fillRect/>
                  </a:stretch>
                </p:blipFill>
                <p:spPr>
                  <a:xfrm>
                    <a:off x="1451685" y="5199490"/>
                    <a:ext cx="662857" cy="646076"/>
                  </a:xfrm>
                  <a:prstGeom prst="rect">
                    <a:avLst/>
                  </a:prstGeom>
                </p:spPr>
              </p:pic>
              <p:pic>
                <p:nvPicPr>
                  <p:cNvPr id="145" name="图片 22"/>
                  <p:cNvPicPr>
                    <a:picLocks noChangeAspect="1"/>
                  </p:cNvPicPr>
                  <p:nvPr/>
                </p:nvPicPr>
                <p:blipFill>
                  <a:blip r:embed="rId55" cstate="print"/>
                  <a:stretch>
                    <a:fillRect/>
                  </a:stretch>
                </p:blipFill>
                <p:spPr>
                  <a:xfrm>
                    <a:off x="2095669" y="5199490"/>
                    <a:ext cx="641986" cy="646075"/>
                  </a:xfrm>
                  <a:prstGeom prst="rect">
                    <a:avLst/>
                  </a:prstGeom>
                </p:spPr>
              </p:pic>
              <p:pic>
                <p:nvPicPr>
                  <p:cNvPr id="146" name="图片 23"/>
                  <p:cNvPicPr>
                    <a:picLocks noChangeAspect="1"/>
                  </p:cNvPicPr>
                  <p:nvPr/>
                </p:nvPicPr>
                <p:blipFill>
                  <a:blip r:embed="rId56" cstate="print"/>
                  <a:stretch>
                    <a:fillRect/>
                  </a:stretch>
                </p:blipFill>
                <p:spPr>
                  <a:xfrm>
                    <a:off x="2718782" y="5199490"/>
                    <a:ext cx="667469" cy="646076"/>
                  </a:xfrm>
                  <a:prstGeom prst="rect">
                    <a:avLst/>
                  </a:prstGeom>
                </p:spPr>
              </p:pic>
              <p:pic>
                <p:nvPicPr>
                  <p:cNvPr id="147" name="图片 24"/>
                  <p:cNvPicPr>
                    <a:picLocks noChangeAspect="1"/>
                  </p:cNvPicPr>
                  <p:nvPr/>
                </p:nvPicPr>
                <p:blipFill>
                  <a:blip r:embed="rId57" cstate="print"/>
                  <a:stretch>
                    <a:fillRect/>
                  </a:stretch>
                </p:blipFill>
                <p:spPr>
                  <a:xfrm>
                    <a:off x="3367378" y="5199490"/>
                    <a:ext cx="679968" cy="646076"/>
                  </a:xfrm>
                  <a:prstGeom prst="rect">
                    <a:avLst/>
                  </a:prstGeom>
                </p:spPr>
              </p:pic>
              <p:pic>
                <p:nvPicPr>
                  <p:cNvPr id="148" name="图片 25"/>
                  <p:cNvPicPr>
                    <a:picLocks noChangeAspect="1"/>
                  </p:cNvPicPr>
                  <p:nvPr/>
                </p:nvPicPr>
                <p:blipFill>
                  <a:blip r:embed="rId58" cstate="print"/>
                  <a:stretch>
                    <a:fillRect/>
                  </a:stretch>
                </p:blipFill>
                <p:spPr>
                  <a:xfrm>
                    <a:off x="4028473" y="5199490"/>
                    <a:ext cx="635820" cy="646076"/>
                  </a:xfrm>
                  <a:prstGeom prst="rect">
                    <a:avLst/>
                  </a:prstGeom>
                </p:spPr>
              </p:pic>
              <p:pic>
                <p:nvPicPr>
                  <p:cNvPr id="149" name="图片 26"/>
                  <p:cNvPicPr>
                    <a:picLocks noChangeAspect="1"/>
                  </p:cNvPicPr>
                  <p:nvPr/>
                </p:nvPicPr>
                <p:blipFill>
                  <a:blip r:embed="rId59" cstate="print"/>
                  <a:stretch>
                    <a:fillRect/>
                  </a:stretch>
                </p:blipFill>
                <p:spPr>
                  <a:xfrm>
                    <a:off x="4645420" y="5199490"/>
                    <a:ext cx="648153" cy="646076"/>
                  </a:xfrm>
                  <a:prstGeom prst="rect">
                    <a:avLst/>
                  </a:prstGeom>
                </p:spPr>
              </p:pic>
              <p:pic>
                <p:nvPicPr>
                  <p:cNvPr id="150" name="图片 27"/>
                  <p:cNvPicPr>
                    <a:picLocks noChangeAspect="1"/>
                  </p:cNvPicPr>
                  <p:nvPr/>
                </p:nvPicPr>
                <p:blipFill>
                  <a:blip r:embed="rId60" cstate="print"/>
                  <a:stretch>
                    <a:fillRect/>
                  </a:stretch>
                </p:blipFill>
                <p:spPr>
                  <a:xfrm>
                    <a:off x="5274700" y="5199490"/>
                    <a:ext cx="650271" cy="646076"/>
                  </a:xfrm>
                  <a:prstGeom prst="rect">
                    <a:avLst/>
                  </a:prstGeom>
                </p:spPr>
              </p:pic>
              <p:pic>
                <p:nvPicPr>
                  <p:cNvPr id="151" name="图片 1"/>
                  <p:cNvPicPr>
                    <a:picLocks noChangeAspect="1"/>
                  </p:cNvPicPr>
                  <p:nvPr/>
                </p:nvPicPr>
                <p:blipFill>
                  <a:blip r:embed="rId61" cstate="print"/>
                  <a:stretch>
                    <a:fillRect/>
                  </a:stretch>
                </p:blipFill>
                <p:spPr>
                  <a:xfrm>
                    <a:off x="5906098" y="5199490"/>
                    <a:ext cx="675066" cy="646075"/>
                  </a:xfrm>
                  <a:prstGeom prst="rect">
                    <a:avLst/>
                  </a:prstGeom>
                </p:spPr>
              </p:pic>
              <p:pic>
                <p:nvPicPr>
                  <p:cNvPr id="152" name="图片 4"/>
                  <p:cNvPicPr>
                    <a:picLocks noChangeAspect="1"/>
                  </p:cNvPicPr>
                  <p:nvPr/>
                </p:nvPicPr>
                <p:blipFill>
                  <a:blip r:embed="rId62" cstate="print"/>
                  <a:stretch>
                    <a:fillRect/>
                  </a:stretch>
                </p:blipFill>
                <p:spPr>
                  <a:xfrm>
                    <a:off x="6562291" y="5199490"/>
                    <a:ext cx="668709" cy="646076"/>
                  </a:xfrm>
                  <a:prstGeom prst="rect">
                    <a:avLst/>
                  </a:prstGeom>
                </p:spPr>
              </p:pic>
              <p:pic>
                <p:nvPicPr>
                  <p:cNvPr id="153" name="图片 5"/>
                  <p:cNvPicPr>
                    <a:picLocks noChangeAspect="1"/>
                  </p:cNvPicPr>
                  <p:nvPr/>
                </p:nvPicPr>
                <p:blipFill>
                  <a:blip r:embed="rId63" cstate="print"/>
                  <a:stretch>
                    <a:fillRect/>
                  </a:stretch>
                </p:blipFill>
                <p:spPr>
                  <a:xfrm>
                    <a:off x="7212127" y="5199490"/>
                    <a:ext cx="644057" cy="646076"/>
                  </a:xfrm>
                  <a:prstGeom prst="rect">
                    <a:avLst/>
                  </a:prstGeom>
                </p:spPr>
              </p:pic>
              <p:pic>
                <p:nvPicPr>
                  <p:cNvPr id="154" name="图片 6"/>
                  <p:cNvPicPr>
                    <a:picLocks noChangeAspect="1"/>
                  </p:cNvPicPr>
                  <p:nvPr/>
                </p:nvPicPr>
                <p:blipFill>
                  <a:blip r:embed="rId64" cstate="print"/>
                  <a:stretch>
                    <a:fillRect/>
                  </a:stretch>
                </p:blipFill>
                <p:spPr>
                  <a:xfrm>
                    <a:off x="7837311" y="5199490"/>
                    <a:ext cx="648166" cy="646075"/>
                  </a:xfrm>
                  <a:prstGeom prst="rect">
                    <a:avLst/>
                  </a:prstGeom>
                </p:spPr>
              </p:pic>
              <p:pic>
                <p:nvPicPr>
                  <p:cNvPr id="155" name="图片 7"/>
                  <p:cNvPicPr>
                    <a:picLocks noChangeAspect="1"/>
                  </p:cNvPicPr>
                  <p:nvPr/>
                </p:nvPicPr>
                <p:blipFill>
                  <a:blip r:embed="rId65" cstate="print"/>
                  <a:stretch>
                    <a:fillRect/>
                  </a:stretch>
                </p:blipFill>
                <p:spPr>
                  <a:xfrm>
                    <a:off x="8466604" y="5199490"/>
                    <a:ext cx="667052" cy="646075"/>
                  </a:xfrm>
                  <a:prstGeom prst="rect">
                    <a:avLst/>
                  </a:prstGeom>
                </p:spPr>
              </p:pic>
              <p:pic>
                <p:nvPicPr>
                  <p:cNvPr id="156" name="图片 31"/>
                  <p:cNvPicPr>
                    <a:picLocks noChangeAspect="1"/>
                  </p:cNvPicPr>
                  <p:nvPr/>
                </p:nvPicPr>
                <p:blipFill>
                  <a:blip r:embed="rId66" cstate="print"/>
                  <a:stretch>
                    <a:fillRect/>
                  </a:stretch>
                </p:blipFill>
                <p:spPr>
                  <a:xfrm>
                    <a:off x="9114783" y="5199490"/>
                    <a:ext cx="656397" cy="646076"/>
                  </a:xfrm>
                  <a:prstGeom prst="rect">
                    <a:avLst/>
                  </a:prstGeom>
                </p:spPr>
              </p:pic>
              <p:pic>
                <p:nvPicPr>
                  <p:cNvPr id="157" name="图片 32"/>
                  <p:cNvPicPr>
                    <a:picLocks noChangeAspect="1"/>
                  </p:cNvPicPr>
                  <p:nvPr/>
                </p:nvPicPr>
                <p:blipFill>
                  <a:blip r:embed="rId67" cstate="print"/>
                  <a:stretch>
                    <a:fillRect/>
                  </a:stretch>
                </p:blipFill>
                <p:spPr>
                  <a:xfrm>
                    <a:off x="9752304" y="5199490"/>
                    <a:ext cx="634148" cy="646075"/>
                  </a:xfrm>
                  <a:prstGeom prst="rect">
                    <a:avLst/>
                  </a:prstGeom>
                </p:spPr>
              </p:pic>
            </p:grpSp>
            <p:grpSp>
              <p:nvGrpSpPr>
                <p:cNvPr id="128" name="组合 127"/>
                <p:cNvGrpSpPr/>
                <p:nvPr/>
              </p:nvGrpSpPr>
              <p:grpSpPr>
                <a:xfrm>
                  <a:off x="1100510" y="4427416"/>
                  <a:ext cx="6727531" cy="524812"/>
                  <a:chOff x="1100510" y="4427416"/>
                  <a:chExt cx="6727531" cy="524812"/>
                </a:xfrm>
              </p:grpSpPr>
              <p:pic>
                <p:nvPicPr>
                  <p:cNvPr id="129" name="图片 3"/>
                  <p:cNvPicPr>
                    <a:picLocks noChangeAspect="1"/>
                  </p:cNvPicPr>
                  <p:nvPr/>
                </p:nvPicPr>
                <p:blipFill>
                  <a:blip r:embed="rId68" cstate="print"/>
                  <a:stretch>
                    <a:fillRect/>
                  </a:stretch>
                </p:blipFill>
                <p:spPr>
                  <a:xfrm>
                    <a:off x="1100510" y="4469190"/>
                    <a:ext cx="479785" cy="483037"/>
                  </a:xfrm>
                  <a:prstGeom prst="rect">
                    <a:avLst/>
                  </a:prstGeom>
                </p:spPr>
              </p:pic>
              <p:pic>
                <p:nvPicPr>
                  <p:cNvPr id="130" name="图片 8"/>
                  <p:cNvPicPr>
                    <a:picLocks noChangeAspect="1"/>
                  </p:cNvPicPr>
                  <p:nvPr/>
                </p:nvPicPr>
                <p:blipFill>
                  <a:blip r:embed="rId69" cstate="print"/>
                  <a:stretch>
                    <a:fillRect/>
                  </a:stretch>
                </p:blipFill>
                <p:spPr>
                  <a:xfrm>
                    <a:off x="1575558" y="4469190"/>
                    <a:ext cx="481438" cy="483037"/>
                  </a:xfrm>
                  <a:prstGeom prst="rect">
                    <a:avLst/>
                  </a:prstGeom>
                </p:spPr>
              </p:pic>
              <p:pic>
                <p:nvPicPr>
                  <p:cNvPr id="131" name="图片 9"/>
                  <p:cNvPicPr>
                    <a:picLocks noChangeAspect="1"/>
                  </p:cNvPicPr>
                  <p:nvPr/>
                </p:nvPicPr>
                <p:blipFill>
                  <a:blip r:embed="rId70" cstate="print"/>
                  <a:stretch>
                    <a:fillRect/>
                  </a:stretch>
                </p:blipFill>
                <p:spPr>
                  <a:xfrm>
                    <a:off x="2052258" y="4469190"/>
                    <a:ext cx="478287" cy="483038"/>
                  </a:xfrm>
                  <a:prstGeom prst="rect">
                    <a:avLst/>
                  </a:prstGeom>
                </p:spPr>
              </p:pic>
              <p:pic>
                <p:nvPicPr>
                  <p:cNvPr id="132" name="图片 10"/>
                  <p:cNvPicPr>
                    <a:picLocks noChangeAspect="1"/>
                  </p:cNvPicPr>
                  <p:nvPr/>
                </p:nvPicPr>
                <p:blipFill>
                  <a:blip r:embed="rId71" cstate="print"/>
                  <a:stretch>
                    <a:fillRect/>
                  </a:stretch>
                </p:blipFill>
                <p:spPr>
                  <a:xfrm>
                    <a:off x="2525807" y="4469190"/>
                    <a:ext cx="478348" cy="483037"/>
                  </a:xfrm>
                  <a:prstGeom prst="rect">
                    <a:avLst/>
                  </a:prstGeom>
                </p:spPr>
              </p:pic>
              <p:pic>
                <p:nvPicPr>
                  <p:cNvPr id="133" name="图片 11"/>
                  <p:cNvPicPr>
                    <a:picLocks noChangeAspect="1"/>
                  </p:cNvPicPr>
                  <p:nvPr/>
                </p:nvPicPr>
                <p:blipFill>
                  <a:blip r:embed="rId72" cstate="print"/>
                  <a:stretch>
                    <a:fillRect/>
                  </a:stretch>
                </p:blipFill>
                <p:spPr>
                  <a:xfrm>
                    <a:off x="2999418" y="4469190"/>
                    <a:ext cx="487821" cy="483038"/>
                  </a:xfrm>
                  <a:prstGeom prst="rect">
                    <a:avLst/>
                  </a:prstGeom>
                </p:spPr>
              </p:pic>
              <p:pic>
                <p:nvPicPr>
                  <p:cNvPr id="134" name="图片 12"/>
                  <p:cNvPicPr>
                    <a:picLocks noChangeAspect="1"/>
                  </p:cNvPicPr>
                  <p:nvPr/>
                </p:nvPicPr>
                <p:blipFill>
                  <a:blip r:embed="rId73" cstate="print"/>
                  <a:stretch>
                    <a:fillRect/>
                  </a:stretch>
                </p:blipFill>
                <p:spPr>
                  <a:xfrm>
                    <a:off x="3482501" y="4469190"/>
                    <a:ext cx="489415" cy="483038"/>
                  </a:xfrm>
                  <a:prstGeom prst="rect">
                    <a:avLst/>
                  </a:prstGeom>
                </p:spPr>
              </p:pic>
              <p:pic>
                <p:nvPicPr>
                  <p:cNvPr id="135" name="图片 13"/>
                  <p:cNvPicPr>
                    <a:picLocks noChangeAspect="1"/>
                  </p:cNvPicPr>
                  <p:nvPr/>
                </p:nvPicPr>
                <p:blipFill>
                  <a:blip r:embed="rId74" cstate="print"/>
                  <a:stretch>
                    <a:fillRect/>
                  </a:stretch>
                </p:blipFill>
                <p:spPr>
                  <a:xfrm>
                    <a:off x="3967178" y="4469190"/>
                    <a:ext cx="478287" cy="483038"/>
                  </a:xfrm>
                  <a:prstGeom prst="rect">
                    <a:avLst/>
                  </a:prstGeom>
                </p:spPr>
              </p:pic>
              <p:pic>
                <p:nvPicPr>
                  <p:cNvPr id="136" name="图片 14"/>
                  <p:cNvPicPr>
                    <a:picLocks noChangeAspect="1"/>
                  </p:cNvPicPr>
                  <p:nvPr/>
                </p:nvPicPr>
                <p:blipFill>
                  <a:blip r:embed="rId75" cstate="print"/>
                  <a:stretch>
                    <a:fillRect/>
                  </a:stretch>
                </p:blipFill>
                <p:spPr>
                  <a:xfrm>
                    <a:off x="4440728" y="4469190"/>
                    <a:ext cx="487774" cy="483038"/>
                  </a:xfrm>
                  <a:prstGeom prst="rect">
                    <a:avLst/>
                  </a:prstGeom>
                </p:spPr>
              </p:pic>
              <p:pic>
                <p:nvPicPr>
                  <p:cNvPr id="137" name="图片 15"/>
                  <p:cNvPicPr>
                    <a:picLocks noChangeAspect="1"/>
                  </p:cNvPicPr>
                  <p:nvPr/>
                </p:nvPicPr>
                <p:blipFill>
                  <a:blip r:embed="rId76" cstate="print"/>
                  <a:stretch>
                    <a:fillRect/>
                  </a:stretch>
                </p:blipFill>
                <p:spPr>
                  <a:xfrm>
                    <a:off x="4923764" y="4469190"/>
                    <a:ext cx="481444" cy="483038"/>
                  </a:xfrm>
                  <a:prstGeom prst="rect">
                    <a:avLst/>
                  </a:prstGeom>
                </p:spPr>
              </p:pic>
              <p:pic>
                <p:nvPicPr>
                  <p:cNvPr id="138" name="图片 16"/>
                  <p:cNvPicPr>
                    <a:picLocks noChangeAspect="1"/>
                  </p:cNvPicPr>
                  <p:nvPr/>
                </p:nvPicPr>
                <p:blipFill>
                  <a:blip r:embed="rId77" cstate="print"/>
                  <a:stretch>
                    <a:fillRect/>
                  </a:stretch>
                </p:blipFill>
                <p:spPr>
                  <a:xfrm>
                    <a:off x="5400470" y="4469190"/>
                    <a:ext cx="483038" cy="483038"/>
                  </a:xfrm>
                  <a:prstGeom prst="rect">
                    <a:avLst/>
                  </a:prstGeom>
                </p:spPr>
              </p:pic>
              <p:pic>
                <p:nvPicPr>
                  <p:cNvPr id="139" name="图片 17"/>
                  <p:cNvPicPr>
                    <a:picLocks noChangeAspect="1"/>
                  </p:cNvPicPr>
                  <p:nvPr/>
                </p:nvPicPr>
                <p:blipFill>
                  <a:blip r:embed="rId78" cstate="print"/>
                  <a:stretch>
                    <a:fillRect/>
                  </a:stretch>
                </p:blipFill>
                <p:spPr>
                  <a:xfrm>
                    <a:off x="5878771" y="4469190"/>
                    <a:ext cx="498876" cy="483038"/>
                  </a:xfrm>
                  <a:prstGeom prst="rect">
                    <a:avLst/>
                  </a:prstGeom>
                </p:spPr>
              </p:pic>
              <p:pic>
                <p:nvPicPr>
                  <p:cNvPr id="140" name="图片 18"/>
                  <p:cNvPicPr>
                    <a:picLocks noChangeAspect="1"/>
                  </p:cNvPicPr>
                  <p:nvPr/>
                </p:nvPicPr>
                <p:blipFill>
                  <a:blip r:embed="rId79" cstate="print"/>
                  <a:stretch>
                    <a:fillRect/>
                  </a:stretch>
                </p:blipFill>
                <p:spPr>
                  <a:xfrm>
                    <a:off x="6372911" y="4469190"/>
                    <a:ext cx="472024" cy="483037"/>
                  </a:xfrm>
                  <a:prstGeom prst="rect">
                    <a:avLst/>
                  </a:prstGeom>
                </p:spPr>
              </p:pic>
              <p:pic>
                <p:nvPicPr>
                  <p:cNvPr id="141" name="图片 19"/>
                  <p:cNvPicPr>
                    <a:picLocks noChangeAspect="1"/>
                  </p:cNvPicPr>
                  <p:nvPr/>
                </p:nvPicPr>
                <p:blipFill>
                  <a:blip r:embed="rId80" cstate="print"/>
                  <a:stretch>
                    <a:fillRect/>
                  </a:stretch>
                </p:blipFill>
                <p:spPr>
                  <a:xfrm>
                    <a:off x="6843582" y="4469190"/>
                    <a:ext cx="464340" cy="483037"/>
                  </a:xfrm>
                  <a:prstGeom prst="rect">
                    <a:avLst/>
                  </a:prstGeom>
                </p:spPr>
              </p:pic>
              <p:pic>
                <p:nvPicPr>
                  <p:cNvPr id="142" name="图片 20"/>
                  <p:cNvPicPr>
                    <a:picLocks noChangeAspect="1"/>
                  </p:cNvPicPr>
                  <p:nvPr/>
                </p:nvPicPr>
                <p:blipFill>
                  <a:blip r:embed="rId81" cstate="print"/>
                  <a:stretch>
                    <a:fillRect/>
                  </a:stretch>
                </p:blipFill>
                <p:spPr>
                  <a:xfrm>
                    <a:off x="7308348" y="4469190"/>
                    <a:ext cx="472236" cy="483038"/>
                  </a:xfrm>
                  <a:prstGeom prst="rect">
                    <a:avLst/>
                  </a:prstGeom>
                </p:spPr>
              </p:pic>
              <p:cxnSp>
                <p:nvCxnSpPr>
                  <p:cNvPr id="143" name="直接连接符 499"/>
                  <p:cNvCxnSpPr/>
                  <p:nvPr/>
                </p:nvCxnSpPr>
                <p:spPr>
                  <a:xfrm>
                    <a:off x="1124156" y="4427416"/>
                    <a:ext cx="670388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26" name="文本框 530"/>
              <p:cNvSpPr txBox="1"/>
              <p:nvPr/>
            </p:nvSpPr>
            <p:spPr>
              <a:xfrm>
                <a:off x="1076078" y="4132808"/>
                <a:ext cx="1082314" cy="315280"/>
              </a:xfrm>
              <a:prstGeom prst="rect">
                <a:avLst/>
              </a:prstGeom>
              <a:noFill/>
            </p:spPr>
            <p:txBody>
              <a:bodyPr wrap="none" rtlCol="0">
                <a:spAutoFit/>
              </a:bodyPr>
              <a:lstStyle/>
              <a:p>
                <a:r>
                  <a:rPr lang="zh-CN" altLang="en-US" sz="120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评委</a:t>
                </a:r>
                <a:r>
                  <a:rPr lang="zh-CN" altLang="en-US" sz="90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50" dirty="0">
                    <a:solidFill>
                      <a:srgbClr val="0075C2"/>
                    </a:solidFill>
                    <a:latin typeface="微软雅黑" panose="020B0503020204020204" pitchFamily="34" charset="-122"/>
                    <a:ea typeface="微软雅黑" panose="020B0503020204020204" pitchFamily="34" charset="-122"/>
                    <a:cs typeface="Arial" panose="020B0604020202020204" pitchFamily="34" charset="0"/>
                  </a:rPr>
                  <a:t>(100+)</a:t>
                </a:r>
                <a:endParaRPr lang="zh-CN" altLang="en-US" sz="1050" dirty="0">
                  <a:solidFill>
                    <a:srgbClr val="0075C2"/>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19" name="组合 118"/>
            <p:cNvGrpSpPr/>
            <p:nvPr/>
          </p:nvGrpSpPr>
          <p:grpSpPr>
            <a:xfrm>
              <a:off x="6816522" y="3544387"/>
              <a:ext cx="497959" cy="485480"/>
              <a:chOff x="494370" y="2540770"/>
              <a:chExt cx="497959" cy="485480"/>
            </a:xfrm>
          </p:grpSpPr>
          <p:sp>
            <p:nvSpPr>
              <p:cNvPr id="122" name="矩形 121"/>
              <p:cNvSpPr/>
              <p:nvPr/>
            </p:nvSpPr>
            <p:spPr>
              <a:xfrm>
                <a:off x="494371" y="2540770"/>
                <a:ext cx="488790" cy="476750"/>
              </a:xfrm>
              <a:prstGeom prst="rect">
                <a:avLst/>
              </a:prstGeom>
              <a:solidFill>
                <a:srgbClr val="F7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23" name="图片 122"/>
              <p:cNvPicPr>
                <a:picLocks noChangeAspect="1"/>
              </p:cNvPicPr>
              <p:nvPr/>
            </p:nvPicPr>
            <p:blipFill rotWithShape="1">
              <a:blip r:embed="rId82" cstate="print"/>
              <a:srcRect/>
              <a:stretch>
                <a:fillRect/>
              </a:stretch>
            </p:blipFill>
            <p:spPr>
              <a:xfrm>
                <a:off x="494370" y="2552079"/>
                <a:ext cx="497959" cy="474171"/>
              </a:xfrm>
              <a:prstGeom prst="rect">
                <a:avLst/>
              </a:prstGeom>
            </p:spPr>
          </p:pic>
        </p:grpSp>
        <p:sp>
          <p:nvSpPr>
            <p:cNvPr id="120" name="矩形 119"/>
            <p:cNvSpPr/>
            <p:nvPr/>
          </p:nvSpPr>
          <p:spPr>
            <a:xfrm>
              <a:off x="7293771" y="3533778"/>
              <a:ext cx="496340" cy="487360"/>
            </a:xfrm>
            <a:prstGeom prst="rect">
              <a:avLst/>
            </a:prstGeom>
            <a:solidFill>
              <a:srgbClr val="F7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21" name="图片 120"/>
            <p:cNvPicPr>
              <a:picLocks noChangeAspect="1"/>
            </p:cNvPicPr>
            <p:nvPr/>
          </p:nvPicPr>
          <p:blipFill rotWithShape="1">
            <a:blip r:embed="rId83" cstate="print"/>
            <a:srcRect/>
            <a:stretch>
              <a:fillRect/>
            </a:stretch>
          </p:blipFill>
          <p:spPr>
            <a:xfrm>
              <a:off x="7307690" y="3545553"/>
              <a:ext cx="459284" cy="479949"/>
            </a:xfrm>
            <a:prstGeom prst="rect">
              <a:avLst/>
            </a:prstGeom>
          </p:spPr>
        </p:pic>
      </p:grpSp>
      <p:sp>
        <p:nvSpPr>
          <p:cNvPr id="112" name="矩形 1">
            <a:extLst>
              <a:ext uri="{FF2B5EF4-FFF2-40B4-BE49-F238E27FC236}">
                <a16:creationId xmlns:a16="http://schemas.microsoft.com/office/drawing/2014/main" id="{C3049238-427A-47FD-9F50-2F67C2EDC67F}"/>
              </a:ext>
            </a:extLst>
          </p:cNvPr>
          <p:cNvSpPr/>
          <p:nvPr/>
        </p:nvSpPr>
        <p:spPr>
          <a:xfrm flipH="1">
            <a:off x="0" y="229167"/>
            <a:ext cx="132725" cy="476250"/>
          </a:xfrm>
          <a:prstGeom prst="rect">
            <a:avLst/>
          </a:prstGeom>
          <a:solidFill>
            <a:srgbClr val="47A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cs typeface="Arial" panose="020B0604020202020204" pitchFamily="34" charset="0"/>
            </a:endParaRPr>
          </a:p>
        </p:txBody>
      </p:sp>
      <p:pic>
        <p:nvPicPr>
          <p:cNvPr id="218" name="图片 19"/>
          <p:cNvPicPr>
            <a:picLocks noChangeAspect="1"/>
          </p:cNvPicPr>
          <p:nvPr/>
        </p:nvPicPr>
        <p:blipFill>
          <a:blip r:embed="rId84" cstate="print"/>
          <a:stretch>
            <a:fillRect/>
          </a:stretch>
        </p:blipFill>
        <p:spPr>
          <a:xfrm>
            <a:off x="66362" y="6549719"/>
            <a:ext cx="904730" cy="209141"/>
          </a:xfrm>
          <a:prstGeom prst="rect">
            <a:avLst/>
          </a:prstGeom>
        </p:spPr>
      </p:pic>
      <p:sp>
        <p:nvSpPr>
          <p:cNvPr id="219" name="灯片编号占位符 1">
            <a:extLst>
              <a:ext uri="{FF2B5EF4-FFF2-40B4-BE49-F238E27FC236}">
                <a16:creationId xmlns:a16="http://schemas.microsoft.com/office/drawing/2014/main" id="{6C97D22C-FF4B-42D2-A8C5-D4B49D60038C}"/>
              </a:ext>
            </a:extLst>
          </p:cNvPr>
          <p:cNvSpPr txBox="1">
            <a:spLocks/>
          </p:cNvSpPr>
          <p:nvPr/>
        </p:nvSpPr>
        <p:spPr>
          <a:xfrm>
            <a:off x="8401130" y="6400372"/>
            <a:ext cx="480045" cy="29195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tx1">
                    <a:lumMod val="50000"/>
                    <a:lumOff val="50000"/>
                  </a:schemeClr>
                </a:solidFill>
              </a:rPr>
              <a:t>- 7</a:t>
            </a:r>
            <a:r>
              <a:rPr lang="zh-CN" altLang="en-US" dirty="0">
                <a:solidFill>
                  <a:schemeClr val="tx1">
                    <a:lumMod val="50000"/>
                    <a:lumOff val="50000"/>
                  </a:schemeClr>
                </a:solidFill>
              </a:rPr>
              <a:t> </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166130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049238-427A-47FD-9F50-2F67C2EDC67F}"/>
              </a:ext>
            </a:extLst>
          </p:cNvPr>
          <p:cNvSpPr/>
          <p:nvPr/>
        </p:nvSpPr>
        <p:spPr>
          <a:xfrm flipH="1">
            <a:off x="0" y="229167"/>
            <a:ext cx="132725" cy="476250"/>
          </a:xfrm>
          <a:prstGeom prst="rect">
            <a:avLst/>
          </a:prstGeom>
          <a:solidFill>
            <a:srgbClr val="47A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cs typeface="Arial" panose="020B0604020202020204" pitchFamily="34" charset="0"/>
            </a:endParaRPr>
          </a:p>
        </p:txBody>
      </p:sp>
      <p:sp>
        <p:nvSpPr>
          <p:cNvPr id="3" name="矩形 7">
            <a:extLst>
              <a:ext uri="{FF2B5EF4-FFF2-40B4-BE49-F238E27FC236}">
                <a16:creationId xmlns:a16="http://schemas.microsoft.com/office/drawing/2014/main" id="{F30F43B4-A81E-4443-BFE5-200A0D61E6A5}"/>
              </a:ext>
            </a:extLst>
          </p:cNvPr>
          <p:cNvSpPr/>
          <p:nvPr/>
        </p:nvSpPr>
        <p:spPr>
          <a:xfrm>
            <a:off x="132725" y="360867"/>
            <a:ext cx="7321730" cy="369332"/>
          </a:xfrm>
          <a:prstGeom prst="rect">
            <a:avLst/>
          </a:prstGeom>
        </p:spPr>
        <p:txBody>
          <a:bodyPr wrap="square">
            <a:spAutoFit/>
          </a:bodyPr>
          <a:lstStyle/>
          <a:p>
            <a:r>
              <a:rPr lang="en-US" altLang="zh-CN" b="1" dirty="0" err="1">
                <a:latin typeface="微软雅黑" panose="020B0503020204020204" pitchFamily="34" charset="-122"/>
                <a:ea typeface="微软雅黑" panose="020B0503020204020204" pitchFamily="34" charset="-122"/>
                <a:cs typeface="Arial" panose="020B0604020202020204" pitchFamily="34" charset="0"/>
              </a:rPr>
              <a:t>ebook</a:t>
            </a:r>
            <a:r>
              <a:rPr lang="en-US" altLang="zh-CN" b="1" dirty="0">
                <a:latin typeface="微软雅黑" panose="020B0503020204020204" pitchFamily="34" charset="-122"/>
                <a:ea typeface="微软雅黑" panose="020B0503020204020204" pitchFamily="34" charset="-122"/>
                <a:cs typeface="Arial" panose="020B0604020202020204" pitchFamily="34" charset="0"/>
              </a:rPr>
              <a:t> </a:t>
            </a:r>
            <a:r>
              <a:rPr lang="zh-CN" altLang="en-US" b="1" dirty="0">
                <a:latin typeface="微软雅黑" panose="020B0503020204020204" pitchFamily="34" charset="-122"/>
                <a:ea typeface="微软雅黑" panose="020B0503020204020204" pitchFamily="34" charset="-122"/>
                <a:cs typeface="Arial" panose="020B0604020202020204" pitchFamily="34" charset="0"/>
              </a:rPr>
              <a:t>作者常见问题</a:t>
            </a:r>
          </a:p>
        </p:txBody>
      </p:sp>
      <p:sp>
        <p:nvSpPr>
          <p:cNvPr id="4" name="TextBox 3"/>
          <p:cNvSpPr txBox="1"/>
          <p:nvPr/>
        </p:nvSpPr>
        <p:spPr>
          <a:xfrm>
            <a:off x="682008" y="1165971"/>
            <a:ext cx="7959144" cy="4770537"/>
          </a:xfrm>
          <a:prstGeom prst="rect">
            <a:avLst/>
          </a:prstGeom>
          <a:noFill/>
        </p:spPr>
        <p:txBody>
          <a:bodyPr wrap="square" rtlCol="0">
            <a:spAutoFit/>
          </a:bodyPr>
          <a:lstStyle/>
          <a:p>
            <a:endParaRPr lang="en-US" sz="1600" dirty="0"/>
          </a:p>
          <a:p>
            <a:r>
              <a:rPr lang="en-US" sz="1600" dirty="0"/>
              <a:t>Q</a:t>
            </a:r>
            <a:r>
              <a:rPr lang="en-US" altLang="zh-CN" sz="1600" dirty="0"/>
              <a:t>1</a:t>
            </a:r>
            <a:r>
              <a:rPr lang="en-US" sz="1600" dirty="0"/>
              <a:t>: </a:t>
            </a:r>
            <a:r>
              <a:rPr lang="en-US" sz="1600" i="1" dirty="0"/>
              <a:t>Bio-101</a:t>
            </a:r>
            <a:r>
              <a:rPr lang="zh-CN" altLang="en-US" sz="1600" i="1" dirty="0"/>
              <a:t>与</a:t>
            </a:r>
            <a:r>
              <a:rPr lang="en-US" sz="1600" i="1" dirty="0"/>
              <a:t>Bio-protocol</a:t>
            </a:r>
            <a:r>
              <a:rPr lang="zh-CN" altLang="en-US" sz="1600" i="1" dirty="0"/>
              <a:t>的关系</a:t>
            </a:r>
            <a:r>
              <a:rPr lang="en-US" sz="1600" i="1" dirty="0"/>
              <a:t>?</a:t>
            </a:r>
            <a:endParaRPr lang="en-US" sz="1600" dirty="0"/>
          </a:p>
          <a:p>
            <a:r>
              <a:rPr lang="zh-CN" altLang="en-US" sz="1600" dirty="0"/>
              <a:t>      </a:t>
            </a:r>
            <a:r>
              <a:rPr lang="en-US" sz="1600" dirty="0"/>
              <a:t>A: Bio-101</a:t>
            </a:r>
            <a:r>
              <a:rPr lang="zh-CN" altLang="en-US" sz="1600" dirty="0"/>
              <a:t>是</a:t>
            </a:r>
            <a:r>
              <a:rPr lang="en-US" sz="1600" dirty="0"/>
              <a:t>Bio-protocol</a:t>
            </a:r>
            <a:r>
              <a:rPr lang="zh-CN" altLang="en-US" sz="1600" dirty="0"/>
              <a:t>旗下的一个基础的中英文实验方案分享平台。中文</a:t>
            </a:r>
            <a:endParaRPr lang="en-US" sz="1600" dirty="0"/>
          </a:p>
          <a:p>
            <a:r>
              <a:rPr lang="zh-CN" altLang="en-US" sz="1600" dirty="0"/>
              <a:t>           实验方案电子手册（</a:t>
            </a:r>
            <a:r>
              <a:rPr lang="en-US" altLang="zh-CN" sz="1600" dirty="0" err="1"/>
              <a:t>ebook</a:t>
            </a:r>
            <a:r>
              <a:rPr lang="zh-CN" altLang="en-US" sz="1600" dirty="0"/>
              <a:t>）发布在</a:t>
            </a:r>
            <a:r>
              <a:rPr lang="en-US" altLang="zh-CN" sz="1600" dirty="0"/>
              <a:t>Bio-101</a:t>
            </a:r>
            <a:r>
              <a:rPr lang="zh-CN" altLang="en-US" sz="1600" dirty="0"/>
              <a:t>平台上。</a:t>
            </a:r>
            <a:endParaRPr lang="en-US" sz="1600" dirty="0"/>
          </a:p>
          <a:p>
            <a:r>
              <a:rPr lang="en-US" sz="1600" dirty="0"/>
              <a:t> </a:t>
            </a:r>
          </a:p>
          <a:p>
            <a:r>
              <a:rPr lang="en-US" sz="1600" dirty="0"/>
              <a:t>Q</a:t>
            </a:r>
            <a:r>
              <a:rPr lang="en-US" altLang="zh-CN" sz="1600" dirty="0"/>
              <a:t>2</a:t>
            </a:r>
            <a:r>
              <a:rPr lang="en-US" sz="1600" dirty="0"/>
              <a:t>: </a:t>
            </a:r>
            <a:r>
              <a:rPr lang="zh-CN" altLang="en-US" sz="1600" i="1" dirty="0"/>
              <a:t>我还没有用该方法发表过任何</a:t>
            </a:r>
            <a:r>
              <a:rPr lang="en-US" sz="1600" i="1" dirty="0"/>
              <a:t>research paper</a:t>
            </a:r>
            <a:r>
              <a:rPr lang="zh-CN" altLang="en-US" sz="1600" i="1" dirty="0"/>
              <a:t>，可以投稿</a:t>
            </a:r>
            <a:r>
              <a:rPr lang="en-US" sz="1600" dirty="0" err="1"/>
              <a:t>ebook</a:t>
            </a:r>
            <a:r>
              <a:rPr lang="zh-CN" altLang="en-US" sz="1600" i="1" dirty="0"/>
              <a:t>吗？</a:t>
            </a:r>
            <a:endParaRPr lang="en-US" sz="1600" dirty="0"/>
          </a:p>
          <a:p>
            <a:r>
              <a:rPr lang="zh-CN" altLang="en-US" sz="1600" dirty="0"/>
              <a:t>      </a:t>
            </a:r>
            <a:r>
              <a:rPr lang="en-US" sz="1600" dirty="0"/>
              <a:t>A: </a:t>
            </a:r>
            <a:r>
              <a:rPr lang="zh-CN" altLang="en-US" sz="1600" dirty="0"/>
              <a:t>可以，只要该方法是您的实验室自己验证过的、可重复的。</a:t>
            </a:r>
            <a:endParaRPr lang="en-US" sz="1600" dirty="0"/>
          </a:p>
          <a:p>
            <a:r>
              <a:rPr lang="en-US" sz="1600" dirty="0"/>
              <a:t> </a:t>
            </a:r>
          </a:p>
          <a:p>
            <a:r>
              <a:rPr lang="en-US" sz="1600" i="1" dirty="0"/>
              <a:t>Q</a:t>
            </a:r>
            <a:r>
              <a:rPr lang="en-US" altLang="zh-CN" sz="1600" i="1" dirty="0"/>
              <a:t>3</a:t>
            </a:r>
            <a:r>
              <a:rPr lang="en-US" sz="1600" i="1" dirty="0"/>
              <a:t>:</a:t>
            </a:r>
            <a:r>
              <a:rPr lang="zh-CN" altLang="en-US" sz="1600" i="1" dirty="0"/>
              <a:t> 我不是该方法的原创作者，可以投稿</a:t>
            </a:r>
            <a:r>
              <a:rPr lang="en-US" sz="1600" i="1" dirty="0" err="1"/>
              <a:t>e</a:t>
            </a:r>
            <a:r>
              <a:rPr lang="en-US" altLang="zh-CN" sz="1600" i="1" dirty="0" err="1"/>
              <a:t>b</a:t>
            </a:r>
            <a:r>
              <a:rPr lang="en-US" sz="1600" i="1" dirty="0" err="1"/>
              <a:t>ook</a:t>
            </a:r>
            <a:r>
              <a:rPr lang="zh-CN" altLang="en-US" sz="1600" i="1" dirty="0"/>
              <a:t>吗？</a:t>
            </a:r>
            <a:endParaRPr lang="en-US" sz="1600" dirty="0"/>
          </a:p>
          <a:p>
            <a:r>
              <a:rPr lang="zh-CN" altLang="en-US" sz="1600" dirty="0"/>
              <a:t>      </a:t>
            </a:r>
            <a:r>
              <a:rPr lang="en-US" altLang="zh-CN" sz="1600" dirty="0"/>
              <a:t>A: </a:t>
            </a:r>
            <a:r>
              <a:rPr lang="zh-CN" altLang="en-US" sz="1600" dirty="0"/>
              <a:t>可以，只要</a:t>
            </a:r>
            <a:r>
              <a:rPr lang="en-US" sz="1600" dirty="0"/>
              <a:t>1</a:t>
            </a:r>
            <a:r>
              <a:rPr lang="zh-CN" altLang="en-US" sz="1600" dirty="0"/>
              <a:t>）不抄袭原文，用自己的语言编写的，并结合自己的经验和实验心   </a:t>
            </a:r>
            <a:endParaRPr lang="en-US" altLang="zh-CN" sz="1600" dirty="0"/>
          </a:p>
          <a:p>
            <a:r>
              <a:rPr lang="zh-CN" altLang="en-US" sz="1600" dirty="0"/>
              <a:t>      得做相应的修改；</a:t>
            </a:r>
            <a:r>
              <a:rPr lang="en-US" sz="1600" dirty="0"/>
              <a:t>2</a:t>
            </a:r>
            <a:r>
              <a:rPr lang="zh-CN" altLang="en-US" sz="1600" dirty="0"/>
              <a:t>）在</a:t>
            </a:r>
            <a:r>
              <a:rPr lang="en-US" sz="1600" dirty="0"/>
              <a:t>“Acknowledgments” section  </a:t>
            </a:r>
            <a:r>
              <a:rPr lang="zh-CN" altLang="en-US" sz="1600" dirty="0"/>
              <a:t>要致谢、引用相关的文献论文。</a:t>
            </a:r>
            <a:endParaRPr lang="en-US" sz="1600" dirty="0"/>
          </a:p>
          <a:p>
            <a:r>
              <a:rPr lang="en-US" sz="1600" dirty="0"/>
              <a:t> </a:t>
            </a:r>
          </a:p>
          <a:p>
            <a:r>
              <a:rPr lang="en-US" sz="1600" i="1" dirty="0"/>
              <a:t>Q</a:t>
            </a:r>
            <a:r>
              <a:rPr lang="en-US" altLang="zh-CN" sz="1600" i="1" dirty="0"/>
              <a:t>4</a:t>
            </a:r>
            <a:r>
              <a:rPr lang="en-US" sz="1600" i="1" dirty="0"/>
              <a:t>: </a:t>
            </a:r>
            <a:r>
              <a:rPr lang="zh-CN" altLang="en-US" sz="1600" i="1" dirty="0"/>
              <a:t>我在</a:t>
            </a:r>
            <a:r>
              <a:rPr lang="en-US" sz="1600" i="1" dirty="0" err="1"/>
              <a:t>ebook</a:t>
            </a:r>
            <a:r>
              <a:rPr lang="zh-CN" altLang="en-US" sz="1600" i="1" dirty="0"/>
              <a:t>发表后，还能将方法发表在其他相关的论文吗？</a:t>
            </a:r>
            <a:endParaRPr lang="en-US" sz="1600" dirty="0"/>
          </a:p>
          <a:p>
            <a:r>
              <a:rPr lang="zh-CN" altLang="en-US" sz="1600" dirty="0"/>
              <a:t>      </a:t>
            </a:r>
            <a:r>
              <a:rPr lang="en-US" altLang="zh-CN" sz="1600" dirty="0"/>
              <a:t>A: </a:t>
            </a:r>
            <a:r>
              <a:rPr lang="zh-CN" altLang="en-US" sz="1600" dirty="0"/>
              <a:t>可以且在论文中应该引用该方法。</a:t>
            </a:r>
            <a:endParaRPr lang="en-US" sz="1600" dirty="0"/>
          </a:p>
          <a:p>
            <a:endParaRPr lang="en-US" sz="1600" dirty="0"/>
          </a:p>
          <a:p>
            <a:r>
              <a:rPr lang="en-US" sz="1600" dirty="0"/>
              <a:t>Q</a:t>
            </a:r>
            <a:r>
              <a:rPr lang="en-US" altLang="zh-CN" sz="1600" dirty="0"/>
              <a:t>5</a:t>
            </a:r>
            <a:r>
              <a:rPr lang="en-US" sz="1600" dirty="0"/>
              <a:t>:</a:t>
            </a:r>
            <a:r>
              <a:rPr lang="zh-CN" altLang="en-US" sz="1600" i="1" dirty="0"/>
              <a:t>我还没有用该方法发表过任何</a:t>
            </a:r>
            <a:r>
              <a:rPr lang="en-US" sz="1600" i="1" dirty="0"/>
              <a:t>research paper</a:t>
            </a:r>
            <a:r>
              <a:rPr lang="zh-CN" altLang="en-US" sz="1600" i="1" dirty="0"/>
              <a:t>，可以直接投稿到</a:t>
            </a:r>
            <a:r>
              <a:rPr lang="en-US" altLang="zh-CN" sz="1600" i="1" dirty="0"/>
              <a:t>Bio-protocol </a:t>
            </a:r>
            <a:r>
              <a:rPr lang="zh-CN" altLang="en-US" sz="1600" i="1" dirty="0"/>
              <a:t>期刊上吗？</a:t>
            </a:r>
            <a:endParaRPr lang="en-US" sz="1600" dirty="0"/>
          </a:p>
          <a:p>
            <a:r>
              <a:rPr lang="zh-CN" altLang="en-US" sz="1600" dirty="0"/>
              <a:t>      </a:t>
            </a:r>
            <a:r>
              <a:rPr lang="en-US" sz="1600" dirty="0"/>
              <a:t>A:</a:t>
            </a:r>
            <a:r>
              <a:rPr lang="zh-CN" altLang="en-US" sz="1600" dirty="0"/>
              <a:t>不可以，除了一些非常优质的、前沿的技术编委会将会有特殊的审稿流程，包括邀</a:t>
            </a:r>
            <a:endParaRPr lang="en-US" altLang="zh-CN" sz="1600" dirty="0"/>
          </a:p>
          <a:p>
            <a:r>
              <a:rPr lang="zh-CN" altLang="en-US" sz="1600" dirty="0"/>
              <a:t>      请多位</a:t>
            </a:r>
            <a:r>
              <a:rPr lang="en-US" altLang="zh-CN" sz="1600" dirty="0"/>
              <a:t>(3</a:t>
            </a:r>
            <a:r>
              <a:rPr lang="zh-CN" altLang="en-US" sz="1600" dirty="0"/>
              <a:t>位以上</a:t>
            </a:r>
            <a:r>
              <a:rPr lang="en-US" altLang="zh-CN" sz="1600" dirty="0"/>
              <a:t>)</a:t>
            </a:r>
            <a:r>
              <a:rPr lang="zh-CN" altLang="en-US" sz="1600" dirty="0"/>
              <a:t>专家参与评审。</a:t>
            </a:r>
            <a:endParaRPr lang="en-US" sz="1600" dirty="0"/>
          </a:p>
          <a:p>
            <a:endParaRPr lang="en-US" sz="1600" dirty="0"/>
          </a:p>
        </p:txBody>
      </p:sp>
      <p:sp>
        <p:nvSpPr>
          <p:cNvPr id="5" name="灯片编号占位符 1">
            <a:extLst>
              <a:ext uri="{FF2B5EF4-FFF2-40B4-BE49-F238E27FC236}">
                <a16:creationId xmlns:a16="http://schemas.microsoft.com/office/drawing/2014/main" id="{6C97D22C-FF4B-42D2-A8C5-D4B49D60038C}"/>
              </a:ext>
            </a:extLst>
          </p:cNvPr>
          <p:cNvSpPr>
            <a:spLocks noGrp="1"/>
          </p:cNvSpPr>
          <p:nvPr>
            <p:ph type="sldNum" sz="quarter" idx="12"/>
          </p:nvPr>
        </p:nvSpPr>
        <p:spPr>
          <a:xfrm>
            <a:off x="8401130" y="6400372"/>
            <a:ext cx="480045" cy="291956"/>
          </a:xfrm>
        </p:spPr>
        <p:txBody>
          <a:bodyPr/>
          <a:lstStyle/>
          <a:p>
            <a:r>
              <a:rPr lang="en-US" altLang="zh-CN" dirty="0">
                <a:solidFill>
                  <a:schemeClr val="tx1">
                    <a:lumMod val="50000"/>
                    <a:lumOff val="50000"/>
                  </a:schemeClr>
                </a:solidFill>
              </a:rPr>
              <a:t>- 8</a:t>
            </a:r>
            <a:r>
              <a:rPr lang="zh-CN" altLang="en-US" dirty="0">
                <a:solidFill>
                  <a:schemeClr val="tx1">
                    <a:lumMod val="50000"/>
                    <a:lumOff val="50000"/>
                  </a:schemeClr>
                </a:solidFill>
              </a:rPr>
              <a:t> </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900660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7807" y="1179928"/>
            <a:ext cx="7617854" cy="5016758"/>
          </a:xfrm>
          <a:prstGeom prst="rect">
            <a:avLst/>
          </a:prstGeom>
        </p:spPr>
        <p:txBody>
          <a:bodyPr wrap="square">
            <a:spAutoFit/>
          </a:bodyPr>
          <a:lstStyle/>
          <a:p>
            <a:r>
              <a:rPr lang="en-US" sz="1600" dirty="0"/>
              <a:t> Q</a:t>
            </a:r>
            <a:r>
              <a:rPr lang="en-US" altLang="zh-CN" sz="1600" dirty="0"/>
              <a:t>6</a:t>
            </a:r>
            <a:r>
              <a:rPr lang="en-US" sz="1600" dirty="0"/>
              <a:t>:</a:t>
            </a:r>
            <a:r>
              <a:rPr lang="zh-CN" altLang="en-US" sz="1600" dirty="0"/>
              <a:t> </a:t>
            </a:r>
            <a:r>
              <a:rPr lang="zh-CN" altLang="en-US" sz="1600" i="1" dirty="0"/>
              <a:t>用中文写还是英文写？</a:t>
            </a:r>
            <a:endParaRPr lang="en-US" sz="1600" dirty="0"/>
          </a:p>
          <a:p>
            <a:r>
              <a:rPr lang="zh-CN" altLang="en-US" sz="1600" dirty="0"/>
              <a:t>      </a:t>
            </a:r>
            <a:r>
              <a:rPr lang="en-US" altLang="zh-CN" sz="1600" dirty="0"/>
              <a:t>A:</a:t>
            </a:r>
            <a:r>
              <a:rPr lang="zh-CN" altLang="en-US" sz="1600" dirty="0"/>
              <a:t> </a:t>
            </a:r>
            <a:r>
              <a:rPr lang="en-US" altLang="zh-CN" sz="1600" dirty="0" err="1"/>
              <a:t>ebook</a:t>
            </a:r>
            <a:r>
              <a:rPr lang="zh-CN" altLang="en-US" sz="1600" dirty="0"/>
              <a:t>是中文的。同时也可以写成英文发表在</a:t>
            </a:r>
            <a:r>
              <a:rPr lang="en-US" altLang="zh-CN" sz="1600" dirty="0"/>
              <a:t>Bio-101</a:t>
            </a:r>
            <a:r>
              <a:rPr lang="zh-CN" altLang="en-US" sz="1600" dirty="0"/>
              <a:t>英文版上。</a:t>
            </a:r>
            <a:endParaRPr lang="en-US" altLang="zh-CN" sz="1600" dirty="0"/>
          </a:p>
          <a:p>
            <a:endParaRPr lang="en-US" sz="1600" i="1" dirty="0"/>
          </a:p>
          <a:p>
            <a:r>
              <a:rPr lang="en-US" sz="1600" i="1" dirty="0"/>
              <a:t>Q</a:t>
            </a:r>
            <a:r>
              <a:rPr lang="en-US" altLang="zh-CN" sz="1600" i="1" dirty="0"/>
              <a:t>7</a:t>
            </a:r>
            <a:r>
              <a:rPr lang="en-US" sz="1600" i="1" dirty="0"/>
              <a:t>: </a:t>
            </a:r>
            <a:r>
              <a:rPr lang="zh-CN" altLang="en-US" sz="1600" i="1" dirty="0"/>
              <a:t>可以上传视频吗？</a:t>
            </a:r>
            <a:endParaRPr lang="en-US" sz="1600" i="1" dirty="0"/>
          </a:p>
          <a:p>
            <a:r>
              <a:rPr lang="zh-CN" altLang="en-US" sz="1600" dirty="0"/>
              <a:t>      </a:t>
            </a:r>
            <a:r>
              <a:rPr lang="en-US" sz="1600" dirty="0"/>
              <a:t>A: </a:t>
            </a:r>
            <a:r>
              <a:rPr lang="zh-CN" altLang="en-US" sz="1600" dirty="0"/>
              <a:t>可以。</a:t>
            </a:r>
            <a:endParaRPr lang="en-US" altLang="zh-CN" sz="1600" dirty="0"/>
          </a:p>
          <a:p>
            <a:endParaRPr lang="en-US" sz="1600" i="1" dirty="0"/>
          </a:p>
          <a:p>
            <a:r>
              <a:rPr lang="en-US" sz="1600" i="1" dirty="0"/>
              <a:t>Q</a:t>
            </a:r>
            <a:r>
              <a:rPr lang="en-US" altLang="zh-CN" sz="1600" i="1" dirty="0"/>
              <a:t>8</a:t>
            </a:r>
            <a:r>
              <a:rPr lang="en-US" sz="1600" i="1" dirty="0"/>
              <a:t>:</a:t>
            </a:r>
            <a:r>
              <a:rPr lang="zh-CN" altLang="en-US" sz="1600" i="1" dirty="0"/>
              <a:t> 发表后可以更新原文吗？</a:t>
            </a:r>
            <a:endParaRPr lang="en-US" sz="1600" i="1" dirty="0"/>
          </a:p>
          <a:p>
            <a:r>
              <a:rPr lang="zh-CN" altLang="en-US" sz="1600" dirty="0"/>
              <a:t>      </a:t>
            </a:r>
            <a:r>
              <a:rPr lang="en-US" altLang="zh-CN" sz="1600" dirty="0"/>
              <a:t>A: </a:t>
            </a:r>
            <a:r>
              <a:rPr lang="zh-CN" altLang="en-US" sz="1600" dirty="0"/>
              <a:t>可以。将有“</a:t>
            </a:r>
            <a:r>
              <a:rPr lang="en-US" altLang="zh-CN" sz="1600" dirty="0"/>
              <a:t>updated version</a:t>
            </a:r>
            <a:r>
              <a:rPr lang="zh-CN" altLang="en-US" sz="1600" dirty="0"/>
              <a:t>”的标注。</a:t>
            </a:r>
            <a:endParaRPr lang="en-US" altLang="zh-CN" sz="1600" dirty="0"/>
          </a:p>
          <a:p>
            <a:endParaRPr lang="en-US" sz="1600" i="1" dirty="0"/>
          </a:p>
          <a:p>
            <a:r>
              <a:rPr lang="en-US" sz="1600" i="1" dirty="0"/>
              <a:t>Q</a:t>
            </a:r>
            <a:r>
              <a:rPr lang="en-US" altLang="zh-CN" sz="1600" i="1" dirty="0"/>
              <a:t>9</a:t>
            </a:r>
            <a:r>
              <a:rPr lang="en-US" sz="1600" i="1" dirty="0"/>
              <a:t>:</a:t>
            </a:r>
            <a:r>
              <a:rPr lang="zh-CN" altLang="en-US" sz="1600" i="1" dirty="0"/>
              <a:t> 要交出版费吗？</a:t>
            </a:r>
            <a:endParaRPr lang="en-US" altLang="zh-CN" sz="1600" i="1" dirty="0"/>
          </a:p>
          <a:p>
            <a:r>
              <a:rPr lang="zh-CN" altLang="en-US" sz="1600" dirty="0"/>
              <a:t>      </a:t>
            </a:r>
            <a:r>
              <a:rPr lang="en-US" altLang="zh-CN" sz="1600" dirty="0"/>
              <a:t>A: </a:t>
            </a:r>
            <a:r>
              <a:rPr lang="zh-CN" altLang="en-US" sz="1600" dirty="0"/>
              <a:t>不需要。</a:t>
            </a:r>
            <a:endParaRPr lang="en-US" sz="1600" dirty="0"/>
          </a:p>
          <a:p>
            <a:pPr lvl="0">
              <a:spcAft>
                <a:spcPts val="0"/>
              </a:spcAft>
            </a:pPr>
            <a:endParaRPr lang="en-US" sz="1600" dirty="0">
              <a:solidFill>
                <a:srgbClr val="000000"/>
              </a:solidFill>
              <a:latin typeface="宋体" charset="-122"/>
              <a:cs typeface="宋体" charset="-122"/>
            </a:endParaRPr>
          </a:p>
          <a:p>
            <a:pPr lvl="0">
              <a:spcAft>
                <a:spcPts val="0"/>
              </a:spcAft>
            </a:pPr>
            <a:r>
              <a:rPr lang="en-US" sz="1600" i="1" dirty="0"/>
              <a:t>Q</a:t>
            </a:r>
            <a:r>
              <a:rPr lang="en-US" altLang="zh-CN" sz="1600" i="1" dirty="0"/>
              <a:t>10</a:t>
            </a:r>
            <a:r>
              <a:rPr lang="en-US" sz="1600" i="1" dirty="0"/>
              <a:t>:</a:t>
            </a:r>
            <a:r>
              <a:rPr lang="zh-CN" altLang="en-US" sz="1600" i="1" dirty="0"/>
              <a:t> 通过什么渠道宣传 </a:t>
            </a:r>
            <a:r>
              <a:rPr lang="en-US" sz="1600" i="1" dirty="0" err="1"/>
              <a:t>e</a:t>
            </a:r>
            <a:r>
              <a:rPr lang="en-US" altLang="zh-CN" sz="1600" i="1" dirty="0" err="1"/>
              <a:t>b</a:t>
            </a:r>
            <a:r>
              <a:rPr lang="en-US" sz="1600" i="1" dirty="0" err="1"/>
              <a:t>ook</a:t>
            </a:r>
            <a:r>
              <a:rPr lang="zh-CN" altLang="en-US" sz="1600" i="1" dirty="0"/>
              <a:t>让更多的读者受益？</a:t>
            </a:r>
            <a:endParaRPr lang="en-US" altLang="zh-CN" sz="1600" i="1" dirty="0"/>
          </a:p>
          <a:p>
            <a:pPr lvl="0">
              <a:spcAft>
                <a:spcPts val="0"/>
              </a:spcAft>
            </a:pPr>
            <a:r>
              <a:rPr lang="zh-CN" altLang="en-US" sz="1600" i="1" dirty="0">
                <a:solidFill>
                  <a:srgbClr val="000000"/>
                </a:solidFill>
                <a:latin typeface="宋体" charset="-122"/>
                <a:cs typeface="宋体" charset="-122"/>
              </a:rPr>
              <a:t> </a:t>
            </a:r>
            <a:r>
              <a:rPr lang="en-US" altLang="zh-CN" sz="1600" dirty="0"/>
              <a:t>A: 1)</a:t>
            </a:r>
            <a:r>
              <a:rPr lang="zh-CN" altLang="en-US" sz="1600" dirty="0"/>
              <a:t>学术文献的引用。每本</a:t>
            </a:r>
            <a:r>
              <a:rPr lang="en-US" sz="1600" dirty="0"/>
              <a:t>eBook</a:t>
            </a:r>
            <a:r>
              <a:rPr lang="zh-CN" altLang="en-US" sz="1600" dirty="0"/>
              <a:t>都有国际书刊号</a:t>
            </a:r>
            <a:r>
              <a:rPr lang="en-US" altLang="zh-CN" sz="1600" dirty="0"/>
              <a:t>, </a:t>
            </a:r>
            <a:r>
              <a:rPr lang="zh-CN" altLang="en-US" sz="1600" dirty="0"/>
              <a:t>每篇实验方案文章都有</a:t>
            </a:r>
            <a:r>
              <a:rPr lang="en-US" sz="1600" dirty="0"/>
              <a:t>DOI</a:t>
            </a:r>
            <a:r>
              <a:rPr lang="zh-CN" altLang="en-US" sz="1600" dirty="0"/>
              <a:t>号，   </a:t>
            </a:r>
            <a:endParaRPr lang="en-US" altLang="zh-CN" sz="1600" dirty="0"/>
          </a:p>
          <a:p>
            <a:pPr lvl="0">
              <a:spcAft>
                <a:spcPts val="0"/>
              </a:spcAft>
            </a:pPr>
            <a:r>
              <a:rPr lang="zh-CN" altLang="en-US" sz="1600" dirty="0"/>
              <a:t>       因此可被其他学术文献引用。</a:t>
            </a:r>
            <a:endParaRPr lang="en-US" sz="1600" dirty="0"/>
          </a:p>
          <a:p>
            <a:pPr lvl="0">
              <a:spcAft>
                <a:spcPts val="0"/>
              </a:spcAft>
            </a:pPr>
            <a:r>
              <a:rPr lang="en-US" sz="1600" dirty="0"/>
              <a:t>      2) Bio-protocol </a:t>
            </a:r>
            <a:r>
              <a:rPr lang="zh-CN" altLang="en-US" sz="1600" dirty="0"/>
              <a:t>网站上宣传。每年有超过</a:t>
            </a:r>
            <a:r>
              <a:rPr lang="en-US" sz="1600" dirty="0"/>
              <a:t>40</a:t>
            </a:r>
            <a:r>
              <a:rPr lang="zh-CN" altLang="en-US" sz="1600" dirty="0"/>
              <a:t>万的中国用户（</a:t>
            </a:r>
            <a:r>
              <a:rPr lang="en-US" sz="1600" dirty="0"/>
              <a:t>&gt;</a:t>
            </a:r>
            <a:r>
              <a:rPr lang="en-US" altLang="zh-CN" sz="1600" dirty="0"/>
              <a:t>85</a:t>
            </a:r>
            <a:r>
              <a:rPr lang="en-US" sz="1600" dirty="0"/>
              <a:t>% </a:t>
            </a:r>
            <a:r>
              <a:rPr lang="zh-CN" altLang="en-US" sz="1600" dirty="0"/>
              <a:t>是研究</a:t>
            </a:r>
            <a:endParaRPr lang="en-US" altLang="zh-CN" sz="1600" dirty="0"/>
          </a:p>
          <a:p>
            <a:pPr lvl="0">
              <a:spcAft>
                <a:spcPts val="0"/>
              </a:spcAft>
            </a:pPr>
            <a:r>
              <a:rPr lang="en-US" altLang="zh-CN" sz="1600" dirty="0"/>
              <a:t>           </a:t>
            </a:r>
            <a:r>
              <a:rPr lang="zh-CN" altLang="en-US" sz="1600" dirty="0"/>
              <a:t>生以上的学位）访问</a:t>
            </a:r>
            <a:r>
              <a:rPr lang="en-US" sz="1600" dirty="0"/>
              <a:t>Bio-protocol</a:t>
            </a:r>
            <a:r>
              <a:rPr lang="zh-CN" altLang="en-US" sz="1600" dirty="0"/>
              <a:t>平台。</a:t>
            </a:r>
            <a:endParaRPr lang="en-US" sz="1600" dirty="0"/>
          </a:p>
          <a:p>
            <a:pPr lvl="0">
              <a:spcAft>
                <a:spcPts val="0"/>
              </a:spcAft>
            </a:pPr>
            <a:r>
              <a:rPr lang="en-US" sz="1600" dirty="0"/>
              <a:t>     3) Science/AAAS</a:t>
            </a:r>
            <a:r>
              <a:rPr lang="zh-CN" altLang="en-US" sz="1600" dirty="0"/>
              <a:t>网站上宣传。在</a:t>
            </a:r>
            <a:r>
              <a:rPr lang="en-US" altLang="zh-CN" sz="1600" dirty="0"/>
              <a:t>《</a:t>
            </a:r>
            <a:r>
              <a:rPr lang="zh-CN" altLang="en-US" sz="1600" dirty="0"/>
              <a:t>科学</a:t>
            </a:r>
            <a:r>
              <a:rPr lang="en-US" altLang="zh-CN" sz="1600" dirty="0"/>
              <a:t>》</a:t>
            </a:r>
            <a:r>
              <a:rPr lang="zh-CN" altLang="en-US" sz="1600" dirty="0"/>
              <a:t>及</a:t>
            </a:r>
            <a:r>
              <a:rPr lang="en-US" sz="1600" dirty="0"/>
              <a:t>Science </a:t>
            </a:r>
            <a:r>
              <a:rPr lang="zh-CN" altLang="en-US" sz="1600" dirty="0"/>
              <a:t>的子期刊上宣传</a:t>
            </a:r>
            <a:r>
              <a:rPr lang="en-US" sz="1600" dirty="0" err="1"/>
              <a:t>ebook</a:t>
            </a:r>
            <a:r>
              <a:rPr lang="zh-CN" altLang="en-US" sz="1600" dirty="0"/>
              <a:t>。</a:t>
            </a:r>
            <a:endParaRPr lang="en-US" altLang="zh-CN" sz="1600" dirty="0"/>
          </a:p>
          <a:p>
            <a:pPr lvl="0">
              <a:spcAft>
                <a:spcPts val="0"/>
              </a:spcAft>
            </a:pPr>
            <a:r>
              <a:rPr lang="en-US" altLang="zh-CN" sz="1600" dirty="0"/>
              <a:t>     4) </a:t>
            </a:r>
            <a:r>
              <a:rPr lang="zh-CN" altLang="en-US" sz="1600" dirty="0"/>
              <a:t>专业的、优质的微信公众号上宣传。包括</a:t>
            </a:r>
            <a:r>
              <a:rPr lang="en-US" sz="1600" dirty="0"/>
              <a:t>Science/AAAS</a:t>
            </a:r>
            <a:r>
              <a:rPr lang="zh-CN" altLang="en-US" sz="1600" dirty="0"/>
              <a:t>中国官方微信公众号。</a:t>
            </a:r>
            <a:endParaRPr lang="en-US" sz="1600" dirty="0"/>
          </a:p>
          <a:p>
            <a:pPr lvl="0">
              <a:spcAft>
                <a:spcPts val="0"/>
              </a:spcAft>
            </a:pPr>
            <a:r>
              <a:rPr lang="en-US" altLang="zh-CN" sz="1600" dirty="0"/>
              <a:t>     5) </a:t>
            </a:r>
            <a:r>
              <a:rPr lang="zh-CN" altLang="en-US" sz="1600" dirty="0"/>
              <a:t>相关的学术会议上宣传。</a:t>
            </a:r>
            <a:endParaRPr lang="en-US" sz="1600" dirty="0"/>
          </a:p>
        </p:txBody>
      </p:sp>
      <p:sp>
        <p:nvSpPr>
          <p:cNvPr id="3" name="矩形 1">
            <a:extLst>
              <a:ext uri="{FF2B5EF4-FFF2-40B4-BE49-F238E27FC236}">
                <a16:creationId xmlns:a16="http://schemas.microsoft.com/office/drawing/2014/main" id="{C3049238-427A-47FD-9F50-2F67C2EDC67F}"/>
              </a:ext>
            </a:extLst>
          </p:cNvPr>
          <p:cNvSpPr/>
          <p:nvPr/>
        </p:nvSpPr>
        <p:spPr>
          <a:xfrm flipH="1">
            <a:off x="0" y="229167"/>
            <a:ext cx="132725" cy="476250"/>
          </a:xfrm>
          <a:prstGeom prst="rect">
            <a:avLst/>
          </a:prstGeom>
          <a:solidFill>
            <a:srgbClr val="47A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cs typeface="Arial" panose="020B0604020202020204" pitchFamily="34" charset="0"/>
            </a:endParaRPr>
          </a:p>
        </p:txBody>
      </p:sp>
      <p:sp>
        <p:nvSpPr>
          <p:cNvPr id="4" name="矩形 7">
            <a:extLst>
              <a:ext uri="{FF2B5EF4-FFF2-40B4-BE49-F238E27FC236}">
                <a16:creationId xmlns:a16="http://schemas.microsoft.com/office/drawing/2014/main" id="{F30F43B4-A81E-4443-BFE5-200A0D61E6A5}"/>
              </a:ext>
            </a:extLst>
          </p:cNvPr>
          <p:cNvSpPr/>
          <p:nvPr/>
        </p:nvSpPr>
        <p:spPr>
          <a:xfrm>
            <a:off x="132725" y="360867"/>
            <a:ext cx="7321730" cy="369332"/>
          </a:xfrm>
          <a:prstGeom prst="rect">
            <a:avLst/>
          </a:prstGeom>
        </p:spPr>
        <p:txBody>
          <a:bodyPr wrap="square">
            <a:spAutoFit/>
          </a:bodyPr>
          <a:lstStyle/>
          <a:p>
            <a:r>
              <a:rPr lang="en-US" altLang="zh-CN" b="1" dirty="0" err="1">
                <a:latin typeface="微软雅黑" panose="020B0503020204020204" pitchFamily="34" charset="-122"/>
                <a:ea typeface="微软雅黑" panose="020B0503020204020204" pitchFamily="34" charset="-122"/>
                <a:cs typeface="Arial" panose="020B0604020202020204" pitchFamily="34" charset="0"/>
              </a:rPr>
              <a:t>ebook</a:t>
            </a:r>
            <a:r>
              <a:rPr lang="zh-CN" altLang="en-US" b="1" dirty="0">
                <a:latin typeface="微软雅黑" panose="020B0503020204020204" pitchFamily="34" charset="-122"/>
                <a:ea typeface="微软雅黑" panose="020B0503020204020204" pitchFamily="34" charset="-122"/>
                <a:cs typeface="Arial" panose="020B0604020202020204" pitchFamily="34" charset="0"/>
              </a:rPr>
              <a:t>作者常见问题</a:t>
            </a:r>
            <a:r>
              <a:rPr lang="en-US" altLang="zh-CN" b="1" dirty="0">
                <a:latin typeface="微软雅黑" panose="020B0503020204020204" pitchFamily="34" charset="-122"/>
                <a:ea typeface="微软雅黑" panose="020B0503020204020204" pitchFamily="34" charset="-122"/>
                <a:cs typeface="Arial" panose="020B0604020202020204" pitchFamily="34" charset="0"/>
              </a:rPr>
              <a:t> (</a:t>
            </a:r>
            <a:r>
              <a:rPr lang="zh-CN" altLang="en-US" b="1" dirty="0">
                <a:latin typeface="微软雅黑" panose="020B0503020204020204" pitchFamily="34" charset="-122"/>
                <a:ea typeface="微软雅黑" panose="020B0503020204020204" pitchFamily="34" charset="-122"/>
                <a:cs typeface="Arial" panose="020B0604020202020204" pitchFamily="34" charset="0"/>
              </a:rPr>
              <a:t>续</a:t>
            </a:r>
            <a:r>
              <a:rPr lang="en-US" altLang="zh-CN" b="1" dirty="0">
                <a:latin typeface="微软雅黑" panose="020B0503020204020204" pitchFamily="34" charset="-122"/>
                <a:ea typeface="微软雅黑" panose="020B0503020204020204" pitchFamily="34" charset="-122"/>
                <a:cs typeface="Arial" panose="020B0604020202020204" pitchFamily="34" charset="0"/>
              </a:rPr>
              <a:t>)</a:t>
            </a:r>
            <a:endParaRPr lang="zh-CN" altLang="en-US"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灯片编号占位符 1">
            <a:extLst>
              <a:ext uri="{FF2B5EF4-FFF2-40B4-BE49-F238E27FC236}">
                <a16:creationId xmlns:a16="http://schemas.microsoft.com/office/drawing/2014/main" id="{6C97D22C-FF4B-42D2-A8C5-D4B49D60038C}"/>
              </a:ext>
            </a:extLst>
          </p:cNvPr>
          <p:cNvSpPr>
            <a:spLocks noGrp="1"/>
          </p:cNvSpPr>
          <p:nvPr>
            <p:ph type="sldNum" sz="quarter" idx="12"/>
          </p:nvPr>
        </p:nvSpPr>
        <p:spPr>
          <a:xfrm>
            <a:off x="8401130" y="6400372"/>
            <a:ext cx="480045" cy="291956"/>
          </a:xfrm>
        </p:spPr>
        <p:txBody>
          <a:bodyPr/>
          <a:lstStyle/>
          <a:p>
            <a:r>
              <a:rPr lang="en-US" altLang="zh-CN" dirty="0">
                <a:solidFill>
                  <a:schemeClr val="tx1">
                    <a:lumMod val="50000"/>
                    <a:lumOff val="50000"/>
                  </a:schemeClr>
                </a:solidFill>
              </a:rPr>
              <a:t>- 9</a:t>
            </a:r>
            <a:r>
              <a:rPr lang="zh-CN" altLang="en-US" dirty="0">
                <a:solidFill>
                  <a:schemeClr val="tx1">
                    <a:lumMod val="50000"/>
                    <a:lumOff val="50000"/>
                  </a:schemeClr>
                </a:solidFill>
              </a:rPr>
              <a:t> </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1931724747"/>
      </p:ext>
    </p:extLst>
  </p:cSld>
  <p:clrMapOvr>
    <a:masterClrMapping/>
  </p:clrMapOvr>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8493</TotalTime>
  <Words>1028</Words>
  <Application>Microsoft Office PowerPoint</Application>
  <PresentationFormat>全屏显示(4:3)</PresentationFormat>
  <Paragraphs>127</Paragraphs>
  <Slides>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Adobe Garamond Pro</vt:lpstr>
      <vt:lpstr>Microsoft YaHei Light</vt:lpstr>
      <vt:lpstr>宋体</vt:lpstr>
      <vt:lpstr>宋体</vt:lpstr>
      <vt:lpstr>微软雅黑</vt:lpstr>
      <vt:lpstr>微软雅黑</vt:lpstr>
      <vt:lpstr>Arial</vt:lpstr>
      <vt:lpstr>Arial Narrow</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xiaoqing qu</dc:creator>
  <cp:lastModifiedBy>Liu Yong-Xin</cp:lastModifiedBy>
  <cp:revision>305</cp:revision>
  <cp:lastPrinted>2020-07-04T13:52:52Z</cp:lastPrinted>
  <dcterms:created xsi:type="dcterms:W3CDTF">2020-01-23T12:09:00Z</dcterms:created>
  <dcterms:modified xsi:type="dcterms:W3CDTF">2020-07-04T14:09:50Z</dcterms:modified>
</cp:coreProperties>
</file>